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9" r:id="rId7"/>
    <p:sldId id="270" r:id="rId8"/>
    <p:sldId id="268" r:id="rId9"/>
    <p:sldId id="269" r:id="rId10"/>
    <p:sldId id="273" r:id="rId11"/>
    <p:sldId id="272" r:id="rId12"/>
    <p:sldId id="274" r:id="rId13"/>
    <p:sldId id="276" r:id="rId14"/>
    <p:sldId id="265" r:id="rId15"/>
    <p:sldId id="261" r:id="rId16"/>
    <p:sldId id="266" r:id="rId17"/>
    <p:sldId id="263" r:id="rId18"/>
    <p:sldId id="271" r:id="rId19"/>
    <p:sldId id="264" r:id="rId20"/>
    <p:sldId id="275" r:id="rId21"/>
    <p:sldId id="260" r:id="rId22"/>
    <p:sldId id="262" r:id="rId23"/>
    <p:sldId id="278" r:id="rId24"/>
    <p:sldId id="27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85CEF-6D25-404D-9BB8-F171CF79CD8F}" v="317" dt="2021-01-20T21:31:47.573"/>
    <p1510:client id="{2B503EC9-46F6-42B2-BA9F-204F383A5F0A}" v="681" dt="2021-01-20T15:59:22.456"/>
    <p1510:client id="{47C7590E-16A8-4247-968A-91070EA16527}" v="29" dt="2021-01-20T19:26:23.147"/>
    <p1510:client id="{5D5761E9-A7A6-451D-956C-3E56AABB2CC1}" v="406" dt="2021-01-20T22:40:18.418"/>
    <p1510:client id="{6E8BA545-AAFF-4BB4-A878-DD0BFD07B6E3}" v="2043" dt="2021-01-20T22:35:35.412"/>
    <p1510:client id="{8124235A-16FF-4334-82C3-CFA0E0D60114}" v="11" dt="2021-01-20T22:49:11.742"/>
    <p1510:client id="{827C2F82-BCF6-4D9D-97FB-8E1523FC9ABD}" v="19" dt="2021-01-20T22:15:05.855"/>
    <p1510:client id="{AFB733F1-D88A-43C7-AC4E-B504B34BC6FA}" v="31" dt="2021-01-20T22:21:47.642"/>
    <p1510:client id="{B8E5FB52-2288-414E-BD01-295D05CDB61C}" v="60" dt="2021-01-20T22:49:41.882"/>
    <p1510:client id="{CA741174-2C0D-4335-B496-085F99B7407C}" v="1463" dt="2021-01-20T21:59:29.427"/>
    <p1510:client id="{D6D36017-916A-432F-9D32-F699D320B6D3}" v="3170" dt="2021-01-20T15:54:34.581"/>
    <p1510:client id="{F180277C-E0D1-42A6-853F-B397496BE4DB}" v="9" dt="2021-01-20T22:12:14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eteyer" userId="S::paul.meteyer@cpe.fr::2e7b2e9e-a2eb-4ea6-8db5-e5c9eb41ffa4" providerId="AD" clId="Web-{2B503EC9-46F6-42B2-BA9F-204F383A5F0A}"/>
    <pc:docChg chg="addSld modSld">
      <pc:chgData name="Paul Meteyer" userId="S::paul.meteyer@cpe.fr::2e7b2e9e-a2eb-4ea6-8db5-e5c9eb41ffa4" providerId="AD" clId="Web-{2B503EC9-46F6-42B2-BA9F-204F383A5F0A}" dt="2021-01-20T15:59:22.440" v="346" actId="20577"/>
      <pc:docMkLst>
        <pc:docMk/>
      </pc:docMkLst>
      <pc:sldChg chg="addSp delSp modSp mod setBg setClrOvrMap">
        <pc:chgData name="Paul Meteyer" userId="S::paul.meteyer@cpe.fr::2e7b2e9e-a2eb-4ea6-8db5-e5c9eb41ffa4" providerId="AD" clId="Web-{2B503EC9-46F6-42B2-BA9F-204F383A5F0A}" dt="2021-01-20T15:22:45.630" v="38" actId="20577"/>
        <pc:sldMkLst>
          <pc:docMk/>
          <pc:sldMk cId="3784089036" sldId="256"/>
        </pc:sldMkLst>
        <pc:spChg chg="mod">
          <ac:chgData name="Paul Meteyer" userId="S::paul.meteyer@cpe.fr::2e7b2e9e-a2eb-4ea6-8db5-e5c9eb41ffa4" providerId="AD" clId="Web-{2B503EC9-46F6-42B2-BA9F-204F383A5F0A}" dt="2021-01-20T15:21:36.675" v="21" actId="20577"/>
          <ac:spMkLst>
            <pc:docMk/>
            <pc:sldMk cId="3784089036" sldId="256"/>
            <ac:spMk id="2" creationId="{00000000-0000-0000-0000-000000000000}"/>
          </ac:spMkLst>
        </pc:spChg>
        <pc:spChg chg="mod ord">
          <ac:chgData name="Paul Meteyer" userId="S::paul.meteyer@cpe.fr::2e7b2e9e-a2eb-4ea6-8db5-e5c9eb41ffa4" providerId="AD" clId="Web-{2B503EC9-46F6-42B2-BA9F-204F383A5F0A}" dt="2021-01-20T15:22:45.630" v="38" actId="20577"/>
          <ac:spMkLst>
            <pc:docMk/>
            <pc:sldMk cId="3784089036" sldId="256"/>
            <ac:spMk id="3" creationId="{00000000-0000-0000-0000-000000000000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34.110" v="7"/>
          <ac:spMkLst>
            <pc:docMk/>
            <pc:sldMk cId="3784089036" sldId="256"/>
            <ac:spMk id="7" creationId="{0671A8AE-40A1-4631-A6B8-581AFF065482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37.876" v="9"/>
          <ac:spMkLst>
            <pc:docMk/>
            <pc:sldMk cId="3784089036" sldId="256"/>
            <ac:spMk id="8" creationId="{71B2258F-86CA-4D4D-8270-BC05FCDEBFB3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09.938" v="5"/>
          <ac:spMkLst>
            <pc:docMk/>
            <pc:sldMk cId="3784089036" sldId="256"/>
            <ac:spMk id="10" creationId="{71B2258F-86CA-4D4D-8270-BC05FCDEBFB3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57.049" v="13"/>
          <ac:spMkLst>
            <pc:docMk/>
            <pc:sldMk cId="3784089036" sldId="256"/>
            <ac:spMk id="11" creationId="{201CC55D-ED54-4C5C-95E6-10947BD1103B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34.110" v="7"/>
          <ac:spMkLst>
            <pc:docMk/>
            <pc:sldMk cId="3784089036" sldId="256"/>
            <ac:spMk id="12" creationId="{AB58EF07-17C2-48CF-ABB0-EEF1F17CB8F0}"/>
          </ac:spMkLst>
        </pc:spChg>
        <pc:spChg chg="add del">
          <ac:chgData name="Paul Meteyer" userId="S::paul.meteyer@cpe.fr::2e7b2e9e-a2eb-4ea6-8db5-e5c9eb41ffa4" providerId="AD" clId="Web-{2B503EC9-46F6-42B2-BA9F-204F383A5F0A}" dt="2021-01-20T15:21:01.142" v="15"/>
          <ac:spMkLst>
            <pc:docMk/>
            <pc:sldMk cId="3784089036" sldId="256"/>
            <ac:spMk id="13" creationId="{71B2258F-86CA-4D4D-8270-BC05FCDEBFB3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34.110" v="7"/>
          <ac:spMkLst>
            <pc:docMk/>
            <pc:sldMk cId="3784089036" sldId="256"/>
            <ac:spMk id="14" creationId="{AF2F604E-43BE-4DC3-B983-E071523364F8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34.110" v="7"/>
          <ac:spMkLst>
            <pc:docMk/>
            <pc:sldMk cId="3784089036" sldId="256"/>
            <ac:spMk id="16" creationId="{08C9B587-E65E-4B52-B37C-ABEBB6E87928}"/>
          </ac:spMkLst>
        </pc:spChg>
        <pc:spChg chg="add del">
          <ac:chgData name="Paul Meteyer" userId="S::paul.meteyer@cpe.fr::2e7b2e9e-a2eb-4ea6-8db5-e5c9eb41ffa4" providerId="AD" clId="Web-{2B503EC9-46F6-42B2-BA9F-204F383A5F0A}" dt="2021-01-20T15:21:11.533" v="17"/>
          <ac:spMkLst>
            <pc:docMk/>
            <pc:sldMk cId="3784089036" sldId="256"/>
            <ac:spMk id="17" creationId="{F56F5174-31D9-4DBB-AAB7-A1FD7BDB1352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57.049" v="13"/>
          <ac:spMkLst>
            <pc:docMk/>
            <pc:sldMk cId="3784089036" sldId="256"/>
            <ac:spMk id="18" creationId="{C13237C8-E62C-4F0D-A318-BD6FB6C2D138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57.049" v="13"/>
          <ac:spMkLst>
            <pc:docMk/>
            <pc:sldMk cId="3784089036" sldId="256"/>
            <ac:spMk id="19" creationId="{3873B707-463F-40B0-8227-E8CC6C67EB25}"/>
          </ac:spMkLst>
        </pc:spChg>
        <pc:spChg chg="add del">
          <ac:chgData name="Paul Meteyer" userId="S::paul.meteyer@cpe.fr::2e7b2e9e-a2eb-4ea6-8db5-e5c9eb41ffa4" providerId="AD" clId="Web-{2B503EC9-46F6-42B2-BA9F-204F383A5F0A}" dt="2021-01-20T15:20:57.049" v="13"/>
          <ac:spMkLst>
            <pc:docMk/>
            <pc:sldMk cId="3784089036" sldId="256"/>
            <ac:spMk id="20" creationId="{19C9EAEA-39D0-4B0E-A0EB-51E7B26740B1}"/>
          </ac:spMkLst>
        </pc:spChg>
        <pc:spChg chg="add del">
          <ac:chgData name="Paul Meteyer" userId="S::paul.meteyer@cpe.fr::2e7b2e9e-a2eb-4ea6-8db5-e5c9eb41ffa4" providerId="AD" clId="Web-{2B503EC9-46F6-42B2-BA9F-204F383A5F0A}" dt="2021-01-20T15:21:11.533" v="17"/>
          <ac:spMkLst>
            <pc:docMk/>
            <pc:sldMk cId="3784089036" sldId="256"/>
            <ac:spMk id="22" creationId="{F9A95BEE-6BB1-4A28-A8E6-A34B2E42EF87}"/>
          </ac:spMkLst>
        </pc:spChg>
        <pc:spChg chg="add">
          <ac:chgData name="Paul Meteyer" userId="S::paul.meteyer@cpe.fr::2e7b2e9e-a2eb-4ea6-8db5-e5c9eb41ffa4" providerId="AD" clId="Web-{2B503EC9-46F6-42B2-BA9F-204F383A5F0A}" dt="2021-01-20T15:21:11.549" v="18"/>
          <ac:spMkLst>
            <pc:docMk/>
            <pc:sldMk cId="3784089036" sldId="256"/>
            <ac:spMk id="23" creationId="{0671A8AE-40A1-4631-A6B8-581AFF065482}"/>
          </ac:spMkLst>
        </pc:spChg>
        <pc:spChg chg="add">
          <ac:chgData name="Paul Meteyer" userId="S::paul.meteyer@cpe.fr::2e7b2e9e-a2eb-4ea6-8db5-e5c9eb41ffa4" providerId="AD" clId="Web-{2B503EC9-46F6-42B2-BA9F-204F383A5F0A}" dt="2021-01-20T15:21:11.549" v="18"/>
          <ac:spMkLst>
            <pc:docMk/>
            <pc:sldMk cId="3784089036" sldId="256"/>
            <ac:spMk id="24" creationId="{AB58EF07-17C2-48CF-ABB0-EEF1F17CB8F0}"/>
          </ac:spMkLst>
        </pc:spChg>
        <pc:spChg chg="add">
          <ac:chgData name="Paul Meteyer" userId="S::paul.meteyer@cpe.fr::2e7b2e9e-a2eb-4ea6-8db5-e5c9eb41ffa4" providerId="AD" clId="Web-{2B503EC9-46F6-42B2-BA9F-204F383A5F0A}" dt="2021-01-20T15:21:11.549" v="18"/>
          <ac:spMkLst>
            <pc:docMk/>
            <pc:sldMk cId="3784089036" sldId="256"/>
            <ac:spMk id="25" creationId="{AF2F604E-43BE-4DC3-B983-E071523364F8}"/>
          </ac:spMkLst>
        </pc:spChg>
        <pc:spChg chg="add">
          <ac:chgData name="Paul Meteyer" userId="S::paul.meteyer@cpe.fr::2e7b2e9e-a2eb-4ea6-8db5-e5c9eb41ffa4" providerId="AD" clId="Web-{2B503EC9-46F6-42B2-BA9F-204F383A5F0A}" dt="2021-01-20T15:21:11.549" v="18"/>
          <ac:spMkLst>
            <pc:docMk/>
            <pc:sldMk cId="3784089036" sldId="256"/>
            <ac:spMk id="26" creationId="{08C9B587-E65E-4B52-B37C-ABEBB6E87928}"/>
          </ac:spMkLst>
        </pc:spChg>
        <pc:grpChg chg="add del">
          <ac:chgData name="Paul Meteyer" userId="S::paul.meteyer@cpe.fr::2e7b2e9e-a2eb-4ea6-8db5-e5c9eb41ffa4" providerId="AD" clId="Web-{2B503EC9-46F6-42B2-BA9F-204F383A5F0A}" dt="2021-01-20T15:20:57.049" v="13"/>
          <ac:grpSpMkLst>
            <pc:docMk/>
            <pc:sldMk cId="3784089036" sldId="256"/>
            <ac:grpSpMk id="15" creationId="{1DE889C7-FAD6-4397-98E2-05D503484459}"/>
          </ac:grpSpMkLst>
        </pc:grpChg>
        <pc:picChg chg="add del mod">
          <ac:chgData name="Paul Meteyer" userId="S::paul.meteyer@cpe.fr::2e7b2e9e-a2eb-4ea6-8db5-e5c9eb41ffa4" providerId="AD" clId="Web-{2B503EC9-46F6-42B2-BA9F-204F383A5F0A}" dt="2021-01-20T15:19:21.062" v="1"/>
          <ac:picMkLst>
            <pc:docMk/>
            <pc:sldMk cId="3784089036" sldId="256"/>
            <ac:picMk id="4" creationId="{414226AA-7DD7-411C-A37E-05147C10D9E0}"/>
          </ac:picMkLst>
        </pc:picChg>
        <pc:picChg chg="add mod ord">
          <ac:chgData name="Paul Meteyer" userId="S::paul.meteyer@cpe.fr::2e7b2e9e-a2eb-4ea6-8db5-e5c9eb41ffa4" providerId="AD" clId="Web-{2B503EC9-46F6-42B2-BA9F-204F383A5F0A}" dt="2021-01-20T15:21:11.549" v="18"/>
          <ac:picMkLst>
            <pc:docMk/>
            <pc:sldMk cId="3784089036" sldId="256"/>
            <ac:picMk id="5" creationId="{8897D4E4-1FDE-4A14-8A40-96B7E2E96AD4}"/>
          </ac:picMkLst>
        </pc:picChg>
        <pc:picChg chg="add del">
          <ac:chgData name="Paul Meteyer" userId="S::paul.meteyer@cpe.fr::2e7b2e9e-a2eb-4ea6-8db5-e5c9eb41ffa4" providerId="AD" clId="Web-{2B503EC9-46F6-42B2-BA9F-204F383A5F0A}" dt="2021-01-20T15:20:47.001" v="11"/>
          <ac:picMkLst>
            <pc:docMk/>
            <pc:sldMk cId="3784089036" sldId="256"/>
            <ac:picMk id="9" creationId="{54DDEBDD-D8BD-41A6-8A0D-B00E3768B0F9}"/>
          </ac:picMkLst>
        </pc:picChg>
        <pc:picChg chg="add del">
          <ac:chgData name="Paul Meteyer" userId="S::paul.meteyer@cpe.fr::2e7b2e9e-a2eb-4ea6-8db5-e5c9eb41ffa4" providerId="AD" clId="Web-{2B503EC9-46F6-42B2-BA9F-204F383A5F0A}" dt="2021-01-20T15:21:11.533" v="17"/>
          <ac:picMkLst>
            <pc:docMk/>
            <pc:sldMk cId="3784089036" sldId="256"/>
            <ac:picMk id="21" creationId="{AE113210-7872-481A-ADE6-3A05CCAF5EB2}"/>
          </ac:picMkLst>
        </pc:picChg>
      </pc:sldChg>
      <pc:sldChg chg="modSp">
        <pc:chgData name="Paul Meteyer" userId="S::paul.meteyer@cpe.fr::2e7b2e9e-a2eb-4ea6-8db5-e5c9eb41ffa4" providerId="AD" clId="Web-{2B503EC9-46F6-42B2-BA9F-204F383A5F0A}" dt="2021-01-20T15:25:57.463" v="42" actId="20577"/>
        <pc:sldMkLst>
          <pc:docMk/>
          <pc:sldMk cId="3642762960" sldId="259"/>
        </pc:sldMkLst>
        <pc:spChg chg="mod">
          <ac:chgData name="Paul Meteyer" userId="S::paul.meteyer@cpe.fr::2e7b2e9e-a2eb-4ea6-8db5-e5c9eb41ffa4" providerId="AD" clId="Web-{2B503EC9-46F6-42B2-BA9F-204F383A5F0A}" dt="2021-01-20T15:25:57.463" v="42" actId="20577"/>
          <ac:spMkLst>
            <pc:docMk/>
            <pc:sldMk cId="3642762960" sldId="259"/>
            <ac:spMk id="3" creationId="{113C6A19-AA29-432F-A791-EDC1FC9CF345}"/>
          </ac:spMkLst>
        </pc:spChg>
      </pc:sldChg>
      <pc:sldChg chg="modSp new">
        <pc:chgData name="Paul Meteyer" userId="S::paul.meteyer@cpe.fr::2e7b2e9e-a2eb-4ea6-8db5-e5c9eb41ffa4" providerId="AD" clId="Web-{2B503EC9-46F6-42B2-BA9F-204F383A5F0A}" dt="2021-01-20T15:59:22.440" v="346" actId="20577"/>
        <pc:sldMkLst>
          <pc:docMk/>
          <pc:sldMk cId="483327327" sldId="261"/>
        </pc:sldMkLst>
        <pc:spChg chg="mod">
          <ac:chgData name="Paul Meteyer" userId="S::paul.meteyer@cpe.fr::2e7b2e9e-a2eb-4ea6-8db5-e5c9eb41ffa4" providerId="AD" clId="Web-{2B503EC9-46F6-42B2-BA9F-204F383A5F0A}" dt="2021-01-20T15:29:21.906" v="51" actId="20577"/>
          <ac:spMkLst>
            <pc:docMk/>
            <pc:sldMk cId="483327327" sldId="261"/>
            <ac:spMk id="2" creationId="{3B58CDD0-4DB0-4AB7-AB37-06762D85C1C9}"/>
          </ac:spMkLst>
        </pc:spChg>
        <pc:spChg chg="mod">
          <ac:chgData name="Paul Meteyer" userId="S::paul.meteyer@cpe.fr::2e7b2e9e-a2eb-4ea6-8db5-e5c9eb41ffa4" providerId="AD" clId="Web-{2B503EC9-46F6-42B2-BA9F-204F383A5F0A}" dt="2021-01-20T15:59:22.440" v="346" actId="20577"/>
          <ac:spMkLst>
            <pc:docMk/>
            <pc:sldMk cId="483327327" sldId="261"/>
            <ac:spMk id="3" creationId="{D64DB9D7-87AF-4954-94CE-3F340FF39A35}"/>
          </ac:spMkLst>
        </pc:spChg>
      </pc:sldChg>
    </pc:docChg>
  </pc:docChgLst>
  <pc:docChgLst>
    <pc:chgData name="Paul Meteyer" userId="S::paul.meteyer@cpe.fr::2e7b2e9e-a2eb-4ea6-8db5-e5c9eb41ffa4" providerId="AD" clId="Web-{F180277C-E0D1-42A6-853F-B397496BE4DB}"/>
    <pc:docChg chg="modSld">
      <pc:chgData name="Paul Meteyer" userId="S::paul.meteyer@cpe.fr::2e7b2e9e-a2eb-4ea6-8db5-e5c9eb41ffa4" providerId="AD" clId="Web-{F180277C-E0D1-42A6-853F-B397496BE4DB}" dt="2021-01-20T22:12:14.296" v="3" actId="20577"/>
      <pc:docMkLst>
        <pc:docMk/>
      </pc:docMkLst>
      <pc:sldChg chg="modSp">
        <pc:chgData name="Paul Meteyer" userId="S::paul.meteyer@cpe.fr::2e7b2e9e-a2eb-4ea6-8db5-e5c9eb41ffa4" providerId="AD" clId="Web-{F180277C-E0D1-42A6-853F-B397496BE4DB}" dt="2021-01-20T22:12:14.296" v="3" actId="20577"/>
        <pc:sldMkLst>
          <pc:docMk/>
          <pc:sldMk cId="543471347" sldId="257"/>
        </pc:sldMkLst>
        <pc:spChg chg="mod">
          <ac:chgData name="Paul Meteyer" userId="S::paul.meteyer@cpe.fr::2e7b2e9e-a2eb-4ea6-8db5-e5c9eb41ffa4" providerId="AD" clId="Web-{F180277C-E0D1-42A6-853F-B397496BE4DB}" dt="2021-01-20T22:12:14.296" v="3" actId="20577"/>
          <ac:spMkLst>
            <pc:docMk/>
            <pc:sldMk cId="543471347" sldId="257"/>
            <ac:spMk id="3" creationId="{CDA072F2-C75D-4196-A965-4BEE352E9296}"/>
          </ac:spMkLst>
        </pc:spChg>
      </pc:sldChg>
    </pc:docChg>
  </pc:docChgLst>
  <pc:docChgLst>
    <pc:chgData name="Paul Meteyer" userId="S::paul.meteyer@cpe.fr::2e7b2e9e-a2eb-4ea6-8db5-e5c9eb41ffa4" providerId="AD" clId="Web-{B8E5FB52-2288-414E-BD01-295D05CDB61C}"/>
    <pc:docChg chg="modSld">
      <pc:chgData name="Paul Meteyer" userId="S::paul.meteyer@cpe.fr::2e7b2e9e-a2eb-4ea6-8db5-e5c9eb41ffa4" providerId="AD" clId="Web-{B8E5FB52-2288-414E-BD01-295D05CDB61C}" dt="2021-01-20T22:49:40.804" v="31" actId="20577"/>
      <pc:docMkLst>
        <pc:docMk/>
      </pc:docMkLst>
      <pc:sldChg chg="addSp modSp">
        <pc:chgData name="Paul Meteyer" userId="S::paul.meteyer@cpe.fr::2e7b2e9e-a2eb-4ea6-8db5-e5c9eb41ffa4" providerId="AD" clId="Web-{B8E5FB52-2288-414E-BD01-295D05CDB61C}" dt="2021-01-20T22:41:22.556" v="8" actId="1076"/>
        <pc:sldMkLst>
          <pc:docMk/>
          <pc:sldMk cId="2329029095" sldId="263"/>
        </pc:sldMkLst>
        <pc:picChg chg="mod">
          <ac:chgData name="Paul Meteyer" userId="S::paul.meteyer@cpe.fr::2e7b2e9e-a2eb-4ea6-8db5-e5c9eb41ffa4" providerId="AD" clId="Web-{B8E5FB52-2288-414E-BD01-295D05CDB61C}" dt="2021-01-20T22:40:14.164" v="7" actId="1076"/>
          <ac:picMkLst>
            <pc:docMk/>
            <pc:sldMk cId="2329029095" sldId="263"/>
            <ac:picMk id="4" creationId="{364279FB-7C7D-4450-A2BC-24A2BA66C7B3}"/>
          </ac:picMkLst>
        </pc:picChg>
        <pc:picChg chg="add mod">
          <ac:chgData name="Paul Meteyer" userId="S::paul.meteyer@cpe.fr::2e7b2e9e-a2eb-4ea6-8db5-e5c9eb41ffa4" providerId="AD" clId="Web-{B8E5FB52-2288-414E-BD01-295D05CDB61C}" dt="2021-01-20T22:41:22.556" v="8" actId="1076"/>
          <ac:picMkLst>
            <pc:docMk/>
            <pc:sldMk cId="2329029095" sldId="263"/>
            <ac:picMk id="5" creationId="{71B53F6A-434A-4727-BB8D-2C8A95FF6E00}"/>
          </ac:picMkLst>
        </pc:picChg>
      </pc:sldChg>
      <pc:sldChg chg="modSp">
        <pc:chgData name="Paul Meteyer" userId="S::paul.meteyer@cpe.fr::2e7b2e9e-a2eb-4ea6-8db5-e5c9eb41ffa4" providerId="AD" clId="Web-{B8E5FB52-2288-414E-BD01-295D05CDB61C}" dt="2021-01-20T22:49:40.804" v="31" actId="20577"/>
        <pc:sldMkLst>
          <pc:docMk/>
          <pc:sldMk cId="2093040501" sldId="265"/>
        </pc:sldMkLst>
        <pc:spChg chg="mod">
          <ac:chgData name="Paul Meteyer" userId="S::paul.meteyer@cpe.fr::2e7b2e9e-a2eb-4ea6-8db5-e5c9eb41ffa4" providerId="AD" clId="Web-{B8E5FB52-2288-414E-BD01-295D05CDB61C}" dt="2021-01-20T22:49:40.804" v="31" actId="20577"/>
          <ac:spMkLst>
            <pc:docMk/>
            <pc:sldMk cId="2093040501" sldId="265"/>
            <ac:spMk id="3" creationId="{6852C814-95B0-4DCB-A33E-F929D09D0F45}"/>
          </ac:spMkLst>
        </pc:spChg>
      </pc:sldChg>
      <pc:sldChg chg="modSp">
        <pc:chgData name="Paul Meteyer" userId="S::paul.meteyer@cpe.fr::2e7b2e9e-a2eb-4ea6-8db5-e5c9eb41ffa4" providerId="AD" clId="Web-{B8E5FB52-2288-414E-BD01-295D05CDB61C}" dt="2021-01-20T22:36:56.924" v="0" actId="14100"/>
        <pc:sldMkLst>
          <pc:docMk/>
          <pc:sldMk cId="593872796" sldId="266"/>
        </pc:sldMkLst>
        <pc:picChg chg="mod">
          <ac:chgData name="Paul Meteyer" userId="S::paul.meteyer@cpe.fr::2e7b2e9e-a2eb-4ea6-8db5-e5c9eb41ffa4" providerId="AD" clId="Web-{B8E5FB52-2288-414E-BD01-295D05CDB61C}" dt="2021-01-20T22:36:56.924" v="0" actId="14100"/>
          <ac:picMkLst>
            <pc:docMk/>
            <pc:sldMk cId="593872796" sldId="266"/>
            <ac:picMk id="5" creationId="{E0D6A492-A825-4E86-92D1-5AEA44DC2A45}"/>
          </ac:picMkLst>
        </pc:picChg>
      </pc:sldChg>
      <pc:sldChg chg="modSp">
        <pc:chgData name="Paul Meteyer" userId="S::paul.meteyer@cpe.fr::2e7b2e9e-a2eb-4ea6-8db5-e5c9eb41ffa4" providerId="AD" clId="Web-{B8E5FB52-2288-414E-BD01-295D05CDB61C}" dt="2021-01-20T22:48:12.817" v="11" actId="20577"/>
        <pc:sldMkLst>
          <pc:docMk/>
          <pc:sldMk cId="3785581868" sldId="268"/>
        </pc:sldMkLst>
        <pc:spChg chg="mod">
          <ac:chgData name="Paul Meteyer" userId="S::paul.meteyer@cpe.fr::2e7b2e9e-a2eb-4ea6-8db5-e5c9eb41ffa4" providerId="AD" clId="Web-{B8E5FB52-2288-414E-BD01-295D05CDB61C}" dt="2021-01-20T22:48:12.817" v="11" actId="20577"/>
          <ac:spMkLst>
            <pc:docMk/>
            <pc:sldMk cId="3785581868" sldId="268"/>
            <ac:spMk id="3" creationId="{5BC0681A-16A7-49C7-A835-D3A8AA2D8EDA}"/>
          </ac:spMkLst>
        </pc:spChg>
      </pc:sldChg>
      <pc:sldChg chg="modSp">
        <pc:chgData name="Paul Meteyer" userId="S::paul.meteyer@cpe.fr::2e7b2e9e-a2eb-4ea6-8db5-e5c9eb41ffa4" providerId="AD" clId="Web-{B8E5FB52-2288-414E-BD01-295D05CDB61C}" dt="2021-01-20T22:49:02.443" v="20" actId="1076"/>
        <pc:sldMkLst>
          <pc:docMk/>
          <pc:sldMk cId="19726248" sldId="274"/>
        </pc:sldMkLst>
        <pc:spChg chg="mod">
          <ac:chgData name="Paul Meteyer" userId="S::paul.meteyer@cpe.fr::2e7b2e9e-a2eb-4ea6-8db5-e5c9eb41ffa4" providerId="AD" clId="Web-{B8E5FB52-2288-414E-BD01-295D05CDB61C}" dt="2021-01-20T22:49:01.037" v="19" actId="20577"/>
          <ac:spMkLst>
            <pc:docMk/>
            <pc:sldMk cId="19726248" sldId="274"/>
            <ac:spMk id="8" creationId="{DD9DAB83-D71E-472C-A4FE-D2FE32702D3D}"/>
          </ac:spMkLst>
        </pc:spChg>
        <pc:picChg chg="mod">
          <ac:chgData name="Paul Meteyer" userId="S::paul.meteyer@cpe.fr::2e7b2e9e-a2eb-4ea6-8db5-e5c9eb41ffa4" providerId="AD" clId="Web-{B8E5FB52-2288-414E-BD01-295D05CDB61C}" dt="2021-01-20T22:49:02.443" v="20" actId="1076"/>
          <ac:picMkLst>
            <pc:docMk/>
            <pc:sldMk cId="19726248" sldId="274"/>
            <ac:picMk id="20" creationId="{2827CFB6-BAEF-4A9F-9082-E4F0FE4ACEC5}"/>
          </ac:picMkLst>
        </pc:picChg>
      </pc:sldChg>
    </pc:docChg>
  </pc:docChgLst>
  <pc:docChgLst>
    <pc:chgData name="Antoine Bralet" userId="S::antoine.bralet@cpe.fr::4ea373b5-a63a-4378-bed1-fe82eddc40d3" providerId="AD" clId="Web-{8124235A-16FF-4334-82C3-CFA0E0D60114}"/>
    <pc:docChg chg="modSld">
      <pc:chgData name="Antoine Bralet" userId="S::antoine.bralet@cpe.fr::4ea373b5-a63a-4378-bed1-fe82eddc40d3" providerId="AD" clId="Web-{8124235A-16FF-4334-82C3-CFA0E0D60114}" dt="2021-01-20T22:49:10.523" v="4" actId="20577"/>
      <pc:docMkLst>
        <pc:docMk/>
      </pc:docMkLst>
      <pc:sldChg chg="modSp">
        <pc:chgData name="Antoine Bralet" userId="S::antoine.bralet@cpe.fr::4ea373b5-a63a-4378-bed1-fe82eddc40d3" providerId="AD" clId="Web-{8124235A-16FF-4334-82C3-CFA0E0D60114}" dt="2021-01-20T22:49:10.523" v="4" actId="20577"/>
        <pc:sldMkLst>
          <pc:docMk/>
          <pc:sldMk cId="703711649" sldId="276"/>
        </pc:sldMkLst>
        <pc:spChg chg="mod">
          <ac:chgData name="Antoine Bralet" userId="S::antoine.bralet@cpe.fr::4ea373b5-a63a-4378-bed1-fe82eddc40d3" providerId="AD" clId="Web-{8124235A-16FF-4334-82C3-CFA0E0D60114}" dt="2021-01-20T22:49:10.523" v="4" actId="20577"/>
          <ac:spMkLst>
            <pc:docMk/>
            <pc:sldMk cId="703711649" sldId="276"/>
            <ac:spMk id="8" creationId="{DD9DAB83-D71E-472C-A4FE-D2FE32702D3D}"/>
          </ac:spMkLst>
        </pc:spChg>
      </pc:sldChg>
    </pc:docChg>
  </pc:docChgLst>
  <pc:docChgLst>
    <pc:chgData name="Guillaume Duret" userId="S::guillaume.duret@cpe.fr::3e2fa3b9-267a-4abb-b61a-0cb7dc0e9caf" providerId="AD" clId="Web-{5D5761E9-A7A6-451D-956C-3E56AABB2CC1}"/>
    <pc:docChg chg="addSld delSld modSld">
      <pc:chgData name="Guillaume Duret" userId="S::guillaume.duret@cpe.fr::3e2fa3b9-267a-4abb-b61a-0cb7dc0e9caf" providerId="AD" clId="Web-{5D5761E9-A7A6-451D-956C-3E56AABB2CC1}" dt="2021-01-20T22:40:18.418" v="281" actId="20577"/>
      <pc:docMkLst>
        <pc:docMk/>
      </pc:docMkLst>
      <pc:sldChg chg="modSp">
        <pc:chgData name="Guillaume Duret" userId="S::guillaume.duret@cpe.fr::3e2fa3b9-267a-4abb-b61a-0cb7dc0e9caf" providerId="AD" clId="Web-{5D5761E9-A7A6-451D-956C-3E56AABB2CC1}" dt="2021-01-20T22:04:51.514" v="164" actId="20577"/>
        <pc:sldMkLst>
          <pc:docMk/>
          <pc:sldMk cId="543471347" sldId="257"/>
        </pc:sldMkLst>
        <pc:spChg chg="mod">
          <ac:chgData name="Guillaume Duret" userId="S::guillaume.duret@cpe.fr::3e2fa3b9-267a-4abb-b61a-0cb7dc0e9caf" providerId="AD" clId="Web-{5D5761E9-A7A6-451D-956C-3E56AABB2CC1}" dt="2021-01-20T22:04:51.514" v="164" actId="20577"/>
          <ac:spMkLst>
            <pc:docMk/>
            <pc:sldMk cId="543471347" sldId="257"/>
            <ac:spMk id="3" creationId="{CDA072F2-C75D-4196-A965-4BEE352E9296}"/>
          </ac:spMkLst>
        </pc:spChg>
      </pc:sldChg>
      <pc:sldChg chg="addSp delSp modSp del">
        <pc:chgData name="Guillaume Duret" userId="S::guillaume.duret@cpe.fr::3e2fa3b9-267a-4abb-b61a-0cb7dc0e9caf" providerId="AD" clId="Web-{5D5761E9-A7A6-451D-956C-3E56AABB2CC1}" dt="2021-01-20T22:07:20.063" v="176"/>
        <pc:sldMkLst>
          <pc:docMk/>
          <pc:sldMk cId="1739872785" sldId="258"/>
        </pc:sldMkLst>
        <pc:spChg chg="mod">
          <ac:chgData name="Guillaume Duret" userId="S::guillaume.duret@cpe.fr::3e2fa3b9-267a-4abb-b61a-0cb7dc0e9caf" providerId="AD" clId="Web-{5D5761E9-A7A6-451D-956C-3E56AABB2CC1}" dt="2021-01-20T22:05:08.170" v="166" actId="20577"/>
          <ac:spMkLst>
            <pc:docMk/>
            <pc:sldMk cId="1739872785" sldId="258"/>
            <ac:spMk id="3" creationId="{FC7E6406-823A-4EA9-AC44-407D4A437624}"/>
          </ac:spMkLst>
        </pc:spChg>
        <pc:picChg chg="del mod">
          <ac:chgData name="Guillaume Duret" userId="S::guillaume.duret@cpe.fr::3e2fa3b9-267a-4abb-b61a-0cb7dc0e9caf" providerId="AD" clId="Web-{5D5761E9-A7A6-451D-956C-3E56AABB2CC1}" dt="2021-01-20T22:02:38.230" v="140"/>
          <ac:picMkLst>
            <pc:docMk/>
            <pc:sldMk cId="1739872785" sldId="258"/>
            <ac:picMk id="4" creationId="{4E5FC1F5-9350-45C7-AF05-8A9B8CD7AEC3}"/>
          </ac:picMkLst>
        </pc:picChg>
        <pc:picChg chg="del mod">
          <ac:chgData name="Guillaume Duret" userId="S::guillaume.duret@cpe.fr::3e2fa3b9-267a-4abb-b61a-0cb7dc0e9caf" providerId="AD" clId="Web-{5D5761E9-A7A6-451D-956C-3E56AABB2CC1}" dt="2021-01-20T22:02:38.230" v="139"/>
          <ac:picMkLst>
            <pc:docMk/>
            <pc:sldMk cId="1739872785" sldId="258"/>
            <ac:picMk id="5" creationId="{E335904B-4A39-4DD3-AC2E-D9780FEDD8C4}"/>
          </ac:picMkLst>
        </pc:picChg>
        <pc:picChg chg="del mod">
          <ac:chgData name="Guillaume Duret" userId="S::guillaume.duret@cpe.fr::3e2fa3b9-267a-4abb-b61a-0cb7dc0e9caf" providerId="AD" clId="Web-{5D5761E9-A7A6-451D-956C-3E56AABB2CC1}" dt="2021-01-20T22:02:38.230" v="138"/>
          <ac:picMkLst>
            <pc:docMk/>
            <pc:sldMk cId="1739872785" sldId="258"/>
            <ac:picMk id="6" creationId="{2750B2A0-973E-4DE7-981A-E50071F11CD8}"/>
          </ac:picMkLst>
        </pc:picChg>
        <pc:picChg chg="del mod">
          <ac:chgData name="Guillaume Duret" userId="S::guillaume.duret@cpe.fr::3e2fa3b9-267a-4abb-b61a-0cb7dc0e9caf" providerId="AD" clId="Web-{5D5761E9-A7A6-451D-956C-3E56AABB2CC1}" dt="2021-01-20T22:02:38.230" v="137"/>
          <ac:picMkLst>
            <pc:docMk/>
            <pc:sldMk cId="1739872785" sldId="258"/>
            <ac:picMk id="7" creationId="{62F32AE8-82D5-4874-9C63-BF3B6EEFBE32}"/>
          </ac:picMkLst>
        </pc:picChg>
        <pc:picChg chg="del mod">
          <ac:chgData name="Guillaume Duret" userId="S::guillaume.duret@cpe.fr::3e2fa3b9-267a-4abb-b61a-0cb7dc0e9caf" providerId="AD" clId="Web-{5D5761E9-A7A6-451D-956C-3E56AABB2CC1}" dt="2021-01-20T22:02:38.230" v="136"/>
          <ac:picMkLst>
            <pc:docMk/>
            <pc:sldMk cId="1739872785" sldId="258"/>
            <ac:picMk id="8" creationId="{52518DA2-5FB0-46CB-B1D6-757BCE94985B}"/>
          </ac:picMkLst>
        </pc:picChg>
        <pc:picChg chg="del mod">
          <ac:chgData name="Guillaume Duret" userId="S::guillaume.duret@cpe.fr::3e2fa3b9-267a-4abb-b61a-0cb7dc0e9caf" providerId="AD" clId="Web-{5D5761E9-A7A6-451D-956C-3E56AABB2CC1}" dt="2021-01-20T22:02:38.230" v="135"/>
          <ac:picMkLst>
            <pc:docMk/>
            <pc:sldMk cId="1739872785" sldId="258"/>
            <ac:picMk id="9" creationId="{10DA4428-16A7-44A8-B896-0A974DC5E18D}"/>
          </ac:picMkLst>
        </pc:picChg>
        <pc:picChg chg="add del mod">
          <ac:chgData name="Guillaume Duret" userId="S::guillaume.duret@cpe.fr::3e2fa3b9-267a-4abb-b61a-0cb7dc0e9caf" providerId="AD" clId="Web-{5D5761E9-A7A6-451D-956C-3E56AABB2CC1}" dt="2021-01-20T22:06:30.703" v="171"/>
          <ac:picMkLst>
            <pc:docMk/>
            <pc:sldMk cId="1739872785" sldId="258"/>
            <ac:picMk id="10" creationId="{E0D664D0-8F9F-47FB-87CA-DE9F337901D9}"/>
          </ac:picMkLst>
        </pc:picChg>
      </pc:sldChg>
      <pc:sldChg chg="addSp delSp modSp">
        <pc:chgData name="Guillaume Duret" userId="S::guillaume.duret@cpe.fr::3e2fa3b9-267a-4abb-b61a-0cb7dc0e9caf" providerId="AD" clId="Web-{5D5761E9-A7A6-451D-956C-3E56AABB2CC1}" dt="2021-01-20T22:40:18.418" v="281" actId="20577"/>
        <pc:sldMkLst>
          <pc:docMk/>
          <pc:sldMk cId="338775998" sldId="262"/>
        </pc:sldMkLst>
        <pc:spChg chg="del mod">
          <ac:chgData name="Guillaume Duret" userId="S::guillaume.duret@cpe.fr::3e2fa3b9-267a-4abb-b61a-0cb7dc0e9caf" providerId="AD" clId="Web-{5D5761E9-A7A6-451D-956C-3E56AABB2CC1}" dt="2021-01-20T22:08:28.674" v="177"/>
          <ac:spMkLst>
            <pc:docMk/>
            <pc:sldMk cId="338775998" sldId="262"/>
            <ac:spMk id="3" creationId="{074A6CBF-FAAB-4E44-B9B8-51833F894A55}"/>
          </ac:spMkLst>
        </pc:spChg>
        <pc:graphicFrameChg chg="add modGraphic">
          <ac:chgData name="Guillaume Duret" userId="S::guillaume.duret@cpe.fr::3e2fa3b9-267a-4abb-b61a-0cb7dc0e9caf" providerId="AD" clId="Web-{5D5761E9-A7A6-451D-956C-3E56AABB2CC1}" dt="2021-01-20T22:40:18.418" v="281" actId="20577"/>
          <ac:graphicFrameMkLst>
            <pc:docMk/>
            <pc:sldMk cId="338775998" sldId="262"/>
            <ac:graphicFrameMk id="5" creationId="{48620779-57D7-4B7A-98CE-300D107B9349}"/>
          </ac:graphicFrameMkLst>
        </pc:graphicFrameChg>
      </pc:sldChg>
      <pc:sldChg chg="addSp modSp add replId">
        <pc:chgData name="Guillaume Duret" userId="S::guillaume.duret@cpe.fr::3e2fa3b9-267a-4abb-b61a-0cb7dc0e9caf" providerId="AD" clId="Web-{5D5761E9-A7A6-451D-956C-3E56AABB2CC1}" dt="2021-01-20T22:07:06.735" v="175" actId="1076"/>
        <pc:sldMkLst>
          <pc:docMk/>
          <pc:sldMk cId="3310527016" sldId="279"/>
        </pc:sldMkLst>
        <pc:picChg chg="add mod">
          <ac:chgData name="Guillaume Duret" userId="S::guillaume.duret@cpe.fr::3e2fa3b9-267a-4abb-b61a-0cb7dc0e9caf" providerId="AD" clId="Web-{5D5761E9-A7A6-451D-956C-3E56AABB2CC1}" dt="2021-01-20T22:07:06.735" v="175" actId="1076"/>
          <ac:picMkLst>
            <pc:docMk/>
            <pc:sldMk cId="3310527016" sldId="279"/>
            <ac:picMk id="10" creationId="{EB794A21-8867-4495-B169-433F4F162D33}"/>
          </ac:picMkLst>
        </pc:picChg>
      </pc:sldChg>
    </pc:docChg>
  </pc:docChgLst>
  <pc:docChgLst>
    <pc:chgData name="Antoine Bralet" userId="S::antoine.bralet@cpe.fr::4ea373b5-a63a-4378-bed1-fe82eddc40d3" providerId="AD" clId="Web-{D6D36017-916A-432F-9D32-F699D320B6D3}"/>
    <pc:docChg chg="addSld modSld sldOrd">
      <pc:chgData name="Antoine Bralet" userId="S::antoine.bralet@cpe.fr::4ea373b5-a63a-4378-bed1-fe82eddc40d3" providerId="AD" clId="Web-{D6D36017-916A-432F-9D32-F699D320B6D3}" dt="2021-01-20T15:54:32.862" v="1550" actId="20577"/>
      <pc:docMkLst>
        <pc:docMk/>
      </pc:docMkLst>
      <pc:sldChg chg="modSp">
        <pc:chgData name="Antoine Bralet" userId="S::antoine.bralet@cpe.fr::4ea373b5-a63a-4378-bed1-fe82eddc40d3" providerId="AD" clId="Web-{D6D36017-916A-432F-9D32-F699D320B6D3}" dt="2021-01-20T15:16:47.151" v="220" actId="20577"/>
        <pc:sldMkLst>
          <pc:docMk/>
          <pc:sldMk cId="3784089036" sldId="256"/>
        </pc:sldMkLst>
        <pc:spChg chg="mod">
          <ac:chgData name="Antoine Bralet" userId="S::antoine.bralet@cpe.fr::4ea373b5-a63a-4378-bed1-fe82eddc40d3" providerId="AD" clId="Web-{D6D36017-916A-432F-9D32-F699D320B6D3}" dt="2021-01-20T15:00:19.955" v="1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Antoine Bralet" userId="S::antoine.bralet@cpe.fr::4ea373b5-a63a-4378-bed1-fe82eddc40d3" providerId="AD" clId="Web-{D6D36017-916A-432F-9D32-F699D320B6D3}" dt="2021-01-20T15:16:47.151" v="220" actId="20577"/>
          <ac:spMkLst>
            <pc:docMk/>
            <pc:sldMk cId="3784089036" sldId="256"/>
            <ac:spMk id="3" creationId="{00000000-0000-0000-0000-000000000000}"/>
          </ac:spMkLst>
        </pc:spChg>
      </pc:sldChg>
      <pc:sldChg chg="modSp new">
        <pc:chgData name="Antoine Bralet" userId="S::antoine.bralet@cpe.fr::4ea373b5-a63a-4378-bed1-fe82eddc40d3" providerId="AD" clId="Web-{D6D36017-916A-432F-9D32-F699D320B6D3}" dt="2021-01-20T15:21:49.237" v="474"/>
        <pc:sldMkLst>
          <pc:docMk/>
          <pc:sldMk cId="543471347" sldId="257"/>
        </pc:sldMkLst>
        <pc:spChg chg="mod">
          <ac:chgData name="Antoine Bralet" userId="S::antoine.bralet@cpe.fr::4ea373b5-a63a-4378-bed1-fe82eddc40d3" providerId="AD" clId="Web-{D6D36017-916A-432F-9D32-F699D320B6D3}" dt="2021-01-20T15:21:49.221" v="473"/>
          <ac:spMkLst>
            <pc:docMk/>
            <pc:sldMk cId="543471347" sldId="257"/>
            <ac:spMk id="2" creationId="{F8410035-37DE-472A-A4CE-2CBBA537506A}"/>
          </ac:spMkLst>
        </pc:spChg>
        <pc:spChg chg="mod">
          <ac:chgData name="Antoine Bralet" userId="S::antoine.bralet@cpe.fr::4ea373b5-a63a-4378-bed1-fe82eddc40d3" providerId="AD" clId="Web-{D6D36017-916A-432F-9D32-F699D320B6D3}" dt="2021-01-20T15:21:49.237" v="474"/>
          <ac:spMkLst>
            <pc:docMk/>
            <pc:sldMk cId="543471347" sldId="257"/>
            <ac:spMk id="3" creationId="{CDA072F2-C75D-4196-A965-4BEE352E9296}"/>
          </ac:spMkLst>
        </pc:spChg>
      </pc:sldChg>
      <pc:sldChg chg="modSp new">
        <pc:chgData name="Antoine Bralet" userId="S::antoine.bralet@cpe.fr::4ea373b5-a63a-4378-bed1-fe82eddc40d3" providerId="AD" clId="Web-{D6D36017-916A-432F-9D32-F699D320B6D3}" dt="2021-01-20T15:54:32.862" v="1550" actId="20577"/>
        <pc:sldMkLst>
          <pc:docMk/>
          <pc:sldMk cId="1739872785" sldId="258"/>
        </pc:sldMkLst>
        <pc:spChg chg="mod">
          <ac:chgData name="Antoine Bralet" userId="S::antoine.bralet@cpe.fr::4ea373b5-a63a-4378-bed1-fe82eddc40d3" providerId="AD" clId="Web-{D6D36017-916A-432F-9D32-F699D320B6D3}" dt="2021-01-20T15:21:57.706" v="475"/>
          <ac:spMkLst>
            <pc:docMk/>
            <pc:sldMk cId="1739872785" sldId="258"/>
            <ac:spMk id="2" creationId="{FABCAE59-5490-4C8F-9190-F253E57992E9}"/>
          </ac:spMkLst>
        </pc:spChg>
        <pc:spChg chg="mod">
          <ac:chgData name="Antoine Bralet" userId="S::antoine.bralet@cpe.fr::4ea373b5-a63a-4378-bed1-fe82eddc40d3" providerId="AD" clId="Web-{D6D36017-916A-432F-9D32-F699D320B6D3}" dt="2021-01-20T15:54:32.862" v="1550" actId="20577"/>
          <ac:spMkLst>
            <pc:docMk/>
            <pc:sldMk cId="1739872785" sldId="258"/>
            <ac:spMk id="3" creationId="{FC7E6406-823A-4EA9-AC44-407D4A437624}"/>
          </ac:spMkLst>
        </pc:spChg>
      </pc:sldChg>
      <pc:sldChg chg="modSp new">
        <pc:chgData name="Antoine Bralet" userId="S::antoine.bralet@cpe.fr::4ea373b5-a63a-4378-bed1-fe82eddc40d3" providerId="AD" clId="Web-{D6D36017-916A-432F-9D32-F699D320B6D3}" dt="2021-01-20T15:43:07.205" v="1379" actId="20577"/>
        <pc:sldMkLst>
          <pc:docMk/>
          <pc:sldMk cId="3642762960" sldId="259"/>
        </pc:sldMkLst>
        <pc:spChg chg="mod">
          <ac:chgData name="Antoine Bralet" userId="S::antoine.bralet@cpe.fr::4ea373b5-a63a-4378-bed1-fe82eddc40d3" providerId="AD" clId="Web-{D6D36017-916A-432F-9D32-F699D320B6D3}" dt="2021-01-20T15:22:03.284" v="477"/>
          <ac:spMkLst>
            <pc:docMk/>
            <pc:sldMk cId="3642762960" sldId="259"/>
            <ac:spMk id="2" creationId="{BAC5A99E-F307-48A5-BF97-411B67891A0D}"/>
          </ac:spMkLst>
        </pc:spChg>
        <pc:spChg chg="mod">
          <ac:chgData name="Antoine Bralet" userId="S::antoine.bralet@cpe.fr::4ea373b5-a63a-4378-bed1-fe82eddc40d3" providerId="AD" clId="Web-{D6D36017-916A-432F-9D32-F699D320B6D3}" dt="2021-01-20T15:43:07.205" v="1379" actId="20577"/>
          <ac:spMkLst>
            <pc:docMk/>
            <pc:sldMk cId="3642762960" sldId="259"/>
            <ac:spMk id="3" creationId="{113C6A19-AA29-432F-A791-EDC1FC9CF345}"/>
          </ac:spMkLst>
        </pc:spChg>
      </pc:sldChg>
      <pc:sldChg chg="modSp new ord">
        <pc:chgData name="Antoine Bralet" userId="S::antoine.bralet@cpe.fr::4ea373b5-a63a-4378-bed1-fe82eddc40d3" providerId="AD" clId="Web-{D6D36017-916A-432F-9D32-F699D320B6D3}" dt="2021-01-20T15:32:45.800" v="1061" actId="20577"/>
        <pc:sldMkLst>
          <pc:docMk/>
          <pc:sldMk cId="2469075267" sldId="260"/>
        </pc:sldMkLst>
        <pc:spChg chg="mod">
          <ac:chgData name="Antoine Bralet" userId="S::antoine.bralet@cpe.fr::4ea373b5-a63a-4378-bed1-fe82eddc40d3" providerId="AD" clId="Web-{D6D36017-916A-432F-9D32-F699D320B6D3}" dt="2021-01-20T15:29:53.686" v="943"/>
          <ac:spMkLst>
            <pc:docMk/>
            <pc:sldMk cId="2469075267" sldId="260"/>
            <ac:spMk id="2" creationId="{4FC3F2F3-2100-4A11-BF7F-A16756EE4596}"/>
          </ac:spMkLst>
        </pc:spChg>
        <pc:spChg chg="mod">
          <ac:chgData name="Antoine Bralet" userId="S::antoine.bralet@cpe.fr::4ea373b5-a63a-4378-bed1-fe82eddc40d3" providerId="AD" clId="Web-{D6D36017-916A-432F-9D32-F699D320B6D3}" dt="2021-01-20T15:32:45.800" v="1061" actId="20577"/>
          <ac:spMkLst>
            <pc:docMk/>
            <pc:sldMk cId="2469075267" sldId="260"/>
            <ac:spMk id="3" creationId="{6EF4CD80-EAE3-4AC7-AC39-BA31A40D431E}"/>
          </ac:spMkLst>
        </pc:spChg>
      </pc:sldChg>
      <pc:sldChg chg="modSp">
        <pc:chgData name="Antoine Bralet" userId="S::antoine.bralet@cpe.fr::4ea373b5-a63a-4378-bed1-fe82eddc40d3" providerId="AD" clId="Web-{D6D36017-916A-432F-9D32-F699D320B6D3}" dt="2021-01-20T15:51:00.107" v="1527" actId="20577"/>
        <pc:sldMkLst>
          <pc:docMk/>
          <pc:sldMk cId="483327327" sldId="261"/>
        </pc:sldMkLst>
        <pc:spChg chg="mod">
          <ac:chgData name="Antoine Bralet" userId="S::antoine.bralet@cpe.fr::4ea373b5-a63a-4378-bed1-fe82eddc40d3" providerId="AD" clId="Web-{D6D36017-916A-432F-9D32-F699D320B6D3}" dt="2021-01-20T15:51:00.107" v="1527" actId="20577"/>
          <ac:spMkLst>
            <pc:docMk/>
            <pc:sldMk cId="483327327" sldId="261"/>
            <ac:spMk id="3" creationId="{D64DB9D7-87AF-4954-94CE-3F340FF39A35}"/>
          </ac:spMkLst>
        </pc:spChg>
      </pc:sldChg>
      <pc:sldChg chg="modSp new">
        <pc:chgData name="Antoine Bralet" userId="S::antoine.bralet@cpe.fr::4ea373b5-a63a-4378-bed1-fe82eddc40d3" providerId="AD" clId="Web-{D6D36017-916A-432F-9D32-F699D320B6D3}" dt="2021-01-20T15:36:04.023" v="1249" actId="20577"/>
        <pc:sldMkLst>
          <pc:docMk/>
          <pc:sldMk cId="338775998" sldId="262"/>
        </pc:sldMkLst>
        <pc:spChg chg="mod">
          <ac:chgData name="Antoine Bralet" userId="S::antoine.bralet@cpe.fr::4ea373b5-a63a-4378-bed1-fe82eddc40d3" providerId="AD" clId="Web-{D6D36017-916A-432F-9D32-F699D320B6D3}" dt="2021-01-20T15:33:31.926" v="1093"/>
          <ac:spMkLst>
            <pc:docMk/>
            <pc:sldMk cId="338775998" sldId="262"/>
            <ac:spMk id="2" creationId="{E2652AB9-C2FB-4883-8971-1068E62D0141}"/>
          </ac:spMkLst>
        </pc:spChg>
        <pc:spChg chg="mod">
          <ac:chgData name="Antoine Bralet" userId="S::antoine.bralet@cpe.fr::4ea373b5-a63a-4378-bed1-fe82eddc40d3" providerId="AD" clId="Web-{D6D36017-916A-432F-9D32-F699D320B6D3}" dt="2021-01-20T15:36:04.023" v="1249" actId="20577"/>
          <ac:spMkLst>
            <pc:docMk/>
            <pc:sldMk cId="338775998" sldId="262"/>
            <ac:spMk id="3" creationId="{074A6CBF-FAAB-4E44-B9B8-51833F894A55}"/>
          </ac:spMkLst>
        </pc:spChg>
      </pc:sldChg>
    </pc:docChg>
  </pc:docChgLst>
  <pc:docChgLst>
    <pc:chgData name="Paul Meteyer" userId="S::paul.meteyer@cpe.fr::2e7b2e9e-a2eb-4ea6-8db5-e5c9eb41ffa4" providerId="AD" clId="Web-{827C2F82-BCF6-4D9D-97FB-8E1523FC9ABD}"/>
    <pc:docChg chg="modSld">
      <pc:chgData name="Paul Meteyer" userId="S::paul.meteyer@cpe.fr::2e7b2e9e-a2eb-4ea6-8db5-e5c9eb41ffa4" providerId="AD" clId="Web-{827C2F82-BCF6-4D9D-97FB-8E1523FC9ABD}" dt="2021-01-20T22:15:05.855" v="9" actId="20577"/>
      <pc:docMkLst>
        <pc:docMk/>
      </pc:docMkLst>
      <pc:sldChg chg="modSp">
        <pc:chgData name="Paul Meteyer" userId="S::paul.meteyer@cpe.fr::2e7b2e9e-a2eb-4ea6-8db5-e5c9eb41ffa4" providerId="AD" clId="Web-{827C2F82-BCF6-4D9D-97FB-8E1523FC9ABD}" dt="2021-01-20T22:15:05.855" v="9" actId="20577"/>
        <pc:sldMkLst>
          <pc:docMk/>
          <pc:sldMk cId="543471347" sldId="257"/>
        </pc:sldMkLst>
        <pc:spChg chg="mod">
          <ac:chgData name="Paul Meteyer" userId="S::paul.meteyer@cpe.fr::2e7b2e9e-a2eb-4ea6-8db5-e5c9eb41ffa4" providerId="AD" clId="Web-{827C2F82-BCF6-4D9D-97FB-8E1523FC9ABD}" dt="2021-01-20T22:15:05.855" v="9" actId="20577"/>
          <ac:spMkLst>
            <pc:docMk/>
            <pc:sldMk cId="543471347" sldId="257"/>
            <ac:spMk id="3" creationId="{CDA072F2-C75D-4196-A965-4BEE352E9296}"/>
          </ac:spMkLst>
        </pc:spChg>
      </pc:sldChg>
    </pc:docChg>
  </pc:docChgLst>
  <pc:docChgLst>
    <pc:chgData name="Paul Meteyer" userId="S::paul.meteyer@cpe.fr::2e7b2e9e-a2eb-4ea6-8db5-e5c9eb41ffa4" providerId="AD" clId="Web-{AFB733F1-D88A-43C7-AC4E-B504B34BC6FA}"/>
    <pc:docChg chg="modSld">
      <pc:chgData name="Paul Meteyer" userId="S::paul.meteyer@cpe.fr::2e7b2e9e-a2eb-4ea6-8db5-e5c9eb41ffa4" providerId="AD" clId="Web-{AFB733F1-D88A-43C7-AC4E-B504B34BC6FA}" dt="2021-01-20T22:21:47.283" v="12" actId="20577"/>
      <pc:docMkLst>
        <pc:docMk/>
      </pc:docMkLst>
      <pc:sldChg chg="modSp">
        <pc:chgData name="Paul Meteyer" userId="S::paul.meteyer@cpe.fr::2e7b2e9e-a2eb-4ea6-8db5-e5c9eb41ffa4" providerId="AD" clId="Web-{AFB733F1-D88A-43C7-AC4E-B504B34BC6FA}" dt="2021-01-20T22:21:24.828" v="1" actId="20577"/>
        <pc:sldMkLst>
          <pc:docMk/>
          <pc:sldMk cId="483327327" sldId="261"/>
        </pc:sldMkLst>
        <pc:spChg chg="mod">
          <ac:chgData name="Paul Meteyer" userId="S::paul.meteyer@cpe.fr::2e7b2e9e-a2eb-4ea6-8db5-e5c9eb41ffa4" providerId="AD" clId="Web-{AFB733F1-D88A-43C7-AC4E-B504B34BC6FA}" dt="2021-01-20T22:21:24.828" v="1" actId="20577"/>
          <ac:spMkLst>
            <pc:docMk/>
            <pc:sldMk cId="483327327" sldId="261"/>
            <ac:spMk id="3" creationId="{D64DB9D7-87AF-4954-94CE-3F340FF39A35}"/>
          </ac:spMkLst>
        </pc:spChg>
      </pc:sldChg>
      <pc:sldChg chg="modSp">
        <pc:chgData name="Paul Meteyer" userId="S::paul.meteyer@cpe.fr::2e7b2e9e-a2eb-4ea6-8db5-e5c9eb41ffa4" providerId="AD" clId="Web-{AFB733F1-D88A-43C7-AC4E-B504B34BC6FA}" dt="2021-01-20T22:21:35.641" v="8" actId="20577"/>
        <pc:sldMkLst>
          <pc:docMk/>
          <pc:sldMk cId="2329029095" sldId="263"/>
        </pc:sldMkLst>
        <pc:spChg chg="mod">
          <ac:chgData name="Paul Meteyer" userId="S::paul.meteyer@cpe.fr::2e7b2e9e-a2eb-4ea6-8db5-e5c9eb41ffa4" providerId="AD" clId="Web-{AFB733F1-D88A-43C7-AC4E-B504B34BC6FA}" dt="2021-01-20T22:21:35.641" v="8" actId="20577"/>
          <ac:spMkLst>
            <pc:docMk/>
            <pc:sldMk cId="2329029095" sldId="263"/>
            <ac:spMk id="3" creationId="{A27CEEAB-AA4B-4AEF-BC25-7EC951765DB8}"/>
          </ac:spMkLst>
        </pc:spChg>
      </pc:sldChg>
      <pc:sldChg chg="modSp">
        <pc:chgData name="Paul Meteyer" userId="S::paul.meteyer@cpe.fr::2e7b2e9e-a2eb-4ea6-8db5-e5c9eb41ffa4" providerId="AD" clId="Web-{AFB733F1-D88A-43C7-AC4E-B504B34BC6FA}" dt="2021-01-20T22:21:31.735" v="4" actId="20577"/>
        <pc:sldMkLst>
          <pc:docMk/>
          <pc:sldMk cId="593872796" sldId="266"/>
        </pc:sldMkLst>
        <pc:spChg chg="mod">
          <ac:chgData name="Paul Meteyer" userId="S::paul.meteyer@cpe.fr::2e7b2e9e-a2eb-4ea6-8db5-e5c9eb41ffa4" providerId="AD" clId="Web-{AFB733F1-D88A-43C7-AC4E-B504B34BC6FA}" dt="2021-01-20T22:21:31.735" v="4" actId="20577"/>
          <ac:spMkLst>
            <pc:docMk/>
            <pc:sldMk cId="593872796" sldId="266"/>
            <ac:spMk id="3" creationId="{AA3E0A99-E3F8-412B-A247-3CD1596B6D4A}"/>
          </ac:spMkLst>
        </pc:spChg>
      </pc:sldChg>
      <pc:sldChg chg="modSp">
        <pc:chgData name="Paul Meteyer" userId="S::paul.meteyer@cpe.fr::2e7b2e9e-a2eb-4ea6-8db5-e5c9eb41ffa4" providerId="AD" clId="Web-{AFB733F1-D88A-43C7-AC4E-B504B34BC6FA}" dt="2021-01-20T22:21:47.283" v="12" actId="20577"/>
        <pc:sldMkLst>
          <pc:docMk/>
          <pc:sldMk cId="318829238" sldId="271"/>
        </pc:sldMkLst>
        <pc:spChg chg="mod">
          <ac:chgData name="Paul Meteyer" userId="S::paul.meteyer@cpe.fr::2e7b2e9e-a2eb-4ea6-8db5-e5c9eb41ffa4" providerId="AD" clId="Web-{AFB733F1-D88A-43C7-AC4E-B504B34BC6FA}" dt="2021-01-20T22:21:47.283" v="12" actId="20577"/>
          <ac:spMkLst>
            <pc:docMk/>
            <pc:sldMk cId="318829238" sldId="271"/>
            <ac:spMk id="3" creationId="{7CC97A0E-0B76-466E-A2D5-306267D21A04}"/>
          </ac:spMkLst>
        </pc:spChg>
      </pc:sldChg>
    </pc:docChg>
  </pc:docChgLst>
  <pc:docChgLst>
    <pc:chgData name="Antoine Bralet" userId="S::antoine.bralet@cpe.fr::4ea373b5-a63a-4378-bed1-fe82eddc40d3" providerId="AD" clId="Web-{6E8BA545-AAFF-4BB4-A878-DD0BFD07B6E3}"/>
    <pc:docChg chg="addSld delSld modSld sldOrd">
      <pc:chgData name="Antoine Bralet" userId="S::antoine.bralet@cpe.fr::4ea373b5-a63a-4378-bed1-fe82eddc40d3" providerId="AD" clId="Web-{6E8BA545-AAFF-4BB4-A878-DD0BFD07B6E3}" dt="2021-01-20T22:35:35.412" v="1283" actId="1076"/>
      <pc:docMkLst>
        <pc:docMk/>
      </pc:docMkLst>
      <pc:sldChg chg="modSp">
        <pc:chgData name="Antoine Bralet" userId="S::antoine.bralet@cpe.fr::4ea373b5-a63a-4378-bed1-fe82eddc40d3" providerId="AD" clId="Web-{6E8BA545-AAFF-4BB4-A878-DD0BFD07B6E3}" dt="2021-01-20T22:10:09.335" v="1175" actId="20577"/>
        <pc:sldMkLst>
          <pc:docMk/>
          <pc:sldMk cId="543471347" sldId="257"/>
        </pc:sldMkLst>
        <pc:spChg chg="mod">
          <ac:chgData name="Antoine Bralet" userId="S::antoine.bralet@cpe.fr::4ea373b5-a63a-4378-bed1-fe82eddc40d3" providerId="AD" clId="Web-{6E8BA545-AAFF-4BB4-A878-DD0BFD07B6E3}" dt="2021-01-20T22:10:09.335" v="1175" actId="20577"/>
          <ac:spMkLst>
            <pc:docMk/>
            <pc:sldMk cId="543471347" sldId="257"/>
            <ac:spMk id="3" creationId="{CDA072F2-C75D-4196-A965-4BEE352E9296}"/>
          </ac:spMkLst>
        </pc:spChg>
      </pc:sldChg>
      <pc:sldChg chg="modSp del">
        <pc:chgData name="Antoine Bralet" userId="S::antoine.bralet@cpe.fr::4ea373b5-a63a-4378-bed1-fe82eddc40d3" providerId="AD" clId="Web-{6E8BA545-AAFF-4BB4-A878-DD0BFD07B6E3}" dt="2021-01-20T21:38:21.949" v="987"/>
        <pc:sldMkLst>
          <pc:docMk/>
          <pc:sldMk cId="3642762960" sldId="259"/>
        </pc:sldMkLst>
        <pc:spChg chg="mod">
          <ac:chgData name="Antoine Bralet" userId="S::antoine.bralet@cpe.fr::4ea373b5-a63a-4378-bed1-fe82eddc40d3" providerId="AD" clId="Web-{6E8BA545-AAFF-4BB4-A878-DD0BFD07B6E3}" dt="2021-01-20T19:53:58.648" v="54" actId="20577"/>
          <ac:spMkLst>
            <pc:docMk/>
            <pc:sldMk cId="3642762960" sldId="259"/>
            <ac:spMk id="3" creationId="{113C6A19-AA29-432F-A791-EDC1FC9CF345}"/>
          </ac:spMkLst>
        </pc:spChg>
      </pc:sldChg>
      <pc:sldChg chg="addSp delSp modSp">
        <pc:chgData name="Antoine Bralet" userId="S::antoine.bralet@cpe.fr::4ea373b5-a63a-4378-bed1-fe82eddc40d3" providerId="AD" clId="Web-{6E8BA545-AAFF-4BB4-A878-DD0BFD07B6E3}" dt="2021-01-20T21:37:27.417" v="986" actId="14100"/>
        <pc:sldMkLst>
          <pc:docMk/>
          <pc:sldMk cId="2469075267" sldId="260"/>
        </pc:sldMkLst>
        <pc:spChg chg="del">
          <ac:chgData name="Antoine Bralet" userId="S::antoine.bralet@cpe.fr::4ea373b5-a63a-4378-bed1-fe82eddc40d3" providerId="AD" clId="Web-{6E8BA545-AAFF-4BB4-A878-DD0BFD07B6E3}" dt="2021-01-20T21:20:03.160" v="856"/>
          <ac:spMkLst>
            <pc:docMk/>
            <pc:sldMk cId="2469075267" sldId="260"/>
            <ac:spMk id="3" creationId="{6EF4CD80-EAE3-4AC7-AC39-BA31A40D431E}"/>
          </ac:spMkLst>
        </pc:spChg>
        <pc:spChg chg="add del mod">
          <ac:chgData name="Antoine Bralet" userId="S::antoine.bralet@cpe.fr::4ea373b5-a63a-4378-bed1-fe82eddc40d3" providerId="AD" clId="Web-{6E8BA545-AAFF-4BB4-A878-DD0BFD07B6E3}" dt="2021-01-20T21:24:02.868" v="857"/>
          <ac:spMkLst>
            <pc:docMk/>
            <pc:sldMk cId="2469075267" sldId="260"/>
            <ac:spMk id="5" creationId="{3A57608E-BB61-49DD-9144-35B470EEE5D5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37:13.057" v="982" actId="14100"/>
          <ac:spMkLst>
            <pc:docMk/>
            <pc:sldMk cId="2469075267" sldId="260"/>
            <ac:spMk id="12" creationId="{25FC5005-5A3B-4E28-8AB6-16CDC2C04349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36:59.510" v="978" actId="1076"/>
          <ac:spMkLst>
            <pc:docMk/>
            <pc:sldMk cId="2469075267" sldId="260"/>
            <ac:spMk id="13" creationId="{A758EF70-903A-4776-BBCA-BCB85639F737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37:24.307" v="985" actId="1076"/>
          <ac:spMkLst>
            <pc:docMk/>
            <pc:sldMk cId="2469075267" sldId="260"/>
            <ac:spMk id="14" creationId="{C4E2E695-F1C1-496E-BAE1-5B1AB23F0CD7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36:26.853" v="974" actId="20577"/>
          <ac:spMkLst>
            <pc:docMk/>
            <pc:sldMk cId="2469075267" sldId="260"/>
            <ac:spMk id="15" creationId="{8E2DC2DF-F99D-44A4-8405-31DC96FD1370}"/>
          </ac:spMkLst>
        </pc:spChg>
        <pc:grpChg chg="add mod">
          <ac:chgData name="Antoine Bralet" userId="S::antoine.bralet@cpe.fr::4ea373b5-a63a-4378-bed1-fe82eddc40d3" providerId="AD" clId="Web-{6E8BA545-AAFF-4BB4-A878-DD0BFD07B6E3}" dt="2021-01-20T21:37:20.010" v="984" actId="1076"/>
          <ac:grpSpMkLst>
            <pc:docMk/>
            <pc:sldMk cId="2469075267" sldId="260"/>
            <ac:grpSpMk id="11" creationId="{2464A239-8E64-4A1F-B5D1-38B48704C186}"/>
          </ac:grpSpMkLst>
        </pc:grpChg>
        <pc:picChg chg="add mod modCrop">
          <ac:chgData name="Antoine Bralet" userId="S::antoine.bralet@cpe.fr::4ea373b5-a63a-4378-bed1-fe82eddc40d3" providerId="AD" clId="Web-{6E8BA545-AAFF-4BB4-A878-DD0BFD07B6E3}" dt="2021-01-20T21:37:27.417" v="986" actId="14100"/>
          <ac:picMkLst>
            <pc:docMk/>
            <pc:sldMk cId="2469075267" sldId="260"/>
            <ac:picMk id="6" creationId="{1C0686A6-7958-4FA4-97C6-F260AF77D58E}"/>
          </ac:picMkLst>
        </pc:picChg>
        <pc:picChg chg="add mod ord modCrop">
          <ac:chgData name="Antoine Bralet" userId="S::antoine.bralet@cpe.fr::4ea373b5-a63a-4378-bed1-fe82eddc40d3" providerId="AD" clId="Web-{6E8BA545-AAFF-4BB4-A878-DD0BFD07B6E3}" dt="2021-01-20T21:31:53.878" v="917" actId="14100"/>
          <ac:picMkLst>
            <pc:docMk/>
            <pc:sldMk cId="2469075267" sldId="260"/>
            <ac:picMk id="7" creationId="{067275E2-2167-4FB4-88EE-DBCA7A3710E4}"/>
          </ac:picMkLst>
        </pc:picChg>
        <pc:picChg chg="add mod ord modCrop">
          <ac:chgData name="Antoine Bralet" userId="S::antoine.bralet@cpe.fr::4ea373b5-a63a-4378-bed1-fe82eddc40d3" providerId="AD" clId="Web-{6E8BA545-AAFF-4BB4-A878-DD0BFD07B6E3}" dt="2021-01-20T21:31:36.362" v="914"/>
          <ac:picMkLst>
            <pc:docMk/>
            <pc:sldMk cId="2469075267" sldId="260"/>
            <ac:picMk id="8" creationId="{0DA9D174-04DC-4B0F-A046-0394538620CE}"/>
          </ac:picMkLst>
        </pc:picChg>
        <pc:picChg chg="add mod ord modCrop">
          <ac:chgData name="Antoine Bralet" userId="S::antoine.bralet@cpe.fr::4ea373b5-a63a-4378-bed1-fe82eddc40d3" providerId="AD" clId="Web-{6E8BA545-AAFF-4BB4-A878-DD0BFD07B6E3}" dt="2021-01-20T21:37:15.479" v="983" actId="14100"/>
          <ac:picMkLst>
            <pc:docMk/>
            <pc:sldMk cId="2469075267" sldId="260"/>
            <ac:picMk id="9" creationId="{854E8373-5A3F-4F89-B3F6-33B2941C66D2}"/>
          </ac:picMkLst>
        </pc:picChg>
        <pc:picChg chg="add mod ord modCrop">
          <ac:chgData name="Antoine Bralet" userId="S::antoine.bralet@cpe.fr::4ea373b5-a63a-4378-bed1-fe82eddc40d3" providerId="AD" clId="Web-{6E8BA545-AAFF-4BB4-A878-DD0BFD07B6E3}" dt="2021-01-20T21:37:13.057" v="981" actId="14100"/>
          <ac:picMkLst>
            <pc:docMk/>
            <pc:sldMk cId="2469075267" sldId="260"/>
            <ac:picMk id="10" creationId="{1549339B-3F15-43B5-B794-6397F364B0E3}"/>
          </ac:picMkLst>
        </pc:picChg>
      </pc:sldChg>
      <pc:sldChg chg="modSp">
        <pc:chgData name="Antoine Bralet" userId="S::antoine.bralet@cpe.fr::4ea373b5-a63a-4378-bed1-fe82eddc40d3" providerId="AD" clId="Web-{6E8BA545-AAFF-4BB4-A878-DD0BFD07B6E3}" dt="2021-01-20T22:35:35.412" v="1283" actId="1076"/>
        <pc:sldMkLst>
          <pc:docMk/>
          <pc:sldMk cId="483327327" sldId="261"/>
        </pc:sldMkLst>
        <pc:picChg chg="mod">
          <ac:chgData name="Antoine Bralet" userId="S::antoine.bralet@cpe.fr::4ea373b5-a63a-4378-bed1-fe82eddc40d3" providerId="AD" clId="Web-{6E8BA545-AAFF-4BB4-A878-DD0BFD07B6E3}" dt="2021-01-20T22:35:35.412" v="1283" actId="1076"/>
          <ac:picMkLst>
            <pc:docMk/>
            <pc:sldMk cId="483327327" sldId="261"/>
            <ac:picMk id="7" creationId="{24E1D9CA-2346-47D3-A320-DA70675DED94}"/>
          </ac:picMkLst>
        </pc:picChg>
      </pc:sldChg>
      <pc:sldChg chg="addSp modSp new ord">
        <pc:chgData name="Antoine Bralet" userId="S::antoine.bralet@cpe.fr::4ea373b5-a63a-4378-bed1-fe82eddc40d3" providerId="AD" clId="Web-{6E8BA545-AAFF-4BB4-A878-DD0BFD07B6E3}" dt="2021-01-20T22:34:28.332" v="1282" actId="14100"/>
        <pc:sldMkLst>
          <pc:docMk/>
          <pc:sldMk cId="2093040501" sldId="265"/>
        </pc:sldMkLst>
        <pc:spChg chg="mod">
          <ac:chgData name="Antoine Bralet" userId="S::antoine.bralet@cpe.fr::4ea373b5-a63a-4378-bed1-fe82eddc40d3" providerId="AD" clId="Web-{6E8BA545-AAFF-4BB4-A878-DD0BFD07B6E3}" dt="2021-01-20T19:53:51.992" v="52" actId="20577"/>
          <ac:spMkLst>
            <pc:docMk/>
            <pc:sldMk cId="2093040501" sldId="265"/>
            <ac:spMk id="2" creationId="{AAEF1BA6-325A-48AB-962F-5AD1A7E89EFD}"/>
          </ac:spMkLst>
        </pc:spChg>
        <pc:spChg chg="mod">
          <ac:chgData name="Antoine Bralet" userId="S::antoine.bralet@cpe.fr::4ea373b5-a63a-4378-bed1-fe82eddc40d3" providerId="AD" clId="Web-{6E8BA545-AAFF-4BB4-A878-DD0BFD07B6E3}" dt="2021-01-20T22:34:28.332" v="1282" actId="14100"/>
          <ac:spMkLst>
            <pc:docMk/>
            <pc:sldMk cId="2093040501" sldId="265"/>
            <ac:spMk id="3" creationId="{6852C814-95B0-4DCB-A33E-F929D09D0F45}"/>
          </ac:spMkLst>
        </pc:spChg>
        <pc:picChg chg="add mod">
          <ac:chgData name="Antoine Bralet" userId="S::antoine.bralet@cpe.fr::4ea373b5-a63a-4378-bed1-fe82eddc40d3" providerId="AD" clId="Web-{6E8BA545-AAFF-4BB4-A878-DD0BFD07B6E3}" dt="2021-01-20T22:33:29.674" v="1221" actId="1076"/>
          <ac:picMkLst>
            <pc:docMk/>
            <pc:sldMk cId="2093040501" sldId="265"/>
            <ac:picMk id="4" creationId="{BCCB9CFD-F7C6-4FAB-BBB6-E588D1673B14}"/>
          </ac:picMkLst>
        </pc:picChg>
        <pc:picChg chg="mod">
          <ac:chgData name="Antoine Bralet" userId="S::antoine.bralet@cpe.fr::4ea373b5-a63a-4378-bed1-fe82eddc40d3" providerId="AD" clId="Web-{6E8BA545-AAFF-4BB4-A878-DD0BFD07B6E3}" dt="2021-01-20T22:33:27.611" v="1220" actId="1076"/>
          <ac:picMkLst>
            <pc:docMk/>
            <pc:sldMk cId="2093040501" sldId="265"/>
            <ac:picMk id="5" creationId="{86F9B721-95D0-4BDE-9787-0A5A0D924DBA}"/>
          </ac:picMkLst>
        </pc:picChg>
      </pc:sldChg>
      <pc:sldChg chg="new del">
        <pc:chgData name="Antoine Bralet" userId="S::antoine.bralet@cpe.fr::4ea373b5-a63a-4378-bed1-fe82eddc40d3" providerId="AD" clId="Web-{6E8BA545-AAFF-4BB4-A878-DD0BFD07B6E3}" dt="2021-01-20T20:03:12.083" v="61"/>
        <pc:sldMkLst>
          <pc:docMk/>
          <pc:sldMk cId="2101823458" sldId="267"/>
        </pc:sldMkLst>
      </pc:sldChg>
      <pc:sldChg chg="new del">
        <pc:chgData name="Antoine Bralet" userId="S::antoine.bralet@cpe.fr::4ea373b5-a63a-4378-bed1-fe82eddc40d3" providerId="AD" clId="Web-{6E8BA545-AAFF-4BB4-A878-DD0BFD07B6E3}" dt="2021-01-20T20:03:04.520" v="58"/>
        <pc:sldMkLst>
          <pc:docMk/>
          <pc:sldMk cId="4289334594" sldId="267"/>
        </pc:sldMkLst>
      </pc:sldChg>
      <pc:sldChg chg="addSp delSp modSp add replId">
        <pc:chgData name="Antoine Bralet" userId="S::antoine.bralet@cpe.fr::4ea373b5-a63a-4378-bed1-fe82eddc40d3" providerId="AD" clId="Web-{6E8BA545-AAFF-4BB4-A878-DD0BFD07B6E3}" dt="2021-01-20T21:41:24.484" v="1049" actId="14100"/>
        <pc:sldMkLst>
          <pc:docMk/>
          <pc:sldMk cId="3785581868" sldId="268"/>
        </pc:sldMkLst>
        <pc:spChg chg="del">
          <ac:chgData name="Antoine Bralet" userId="S::antoine.bralet@cpe.fr::4ea373b5-a63a-4378-bed1-fe82eddc40d3" providerId="AD" clId="Web-{6E8BA545-AAFF-4BB4-A878-DD0BFD07B6E3}" dt="2021-01-20T20:03:16.849" v="62"/>
          <ac:spMkLst>
            <pc:docMk/>
            <pc:sldMk cId="3785581868" sldId="268"/>
            <ac:spMk id="3" creationId="{113C6A19-AA29-432F-A791-EDC1FC9CF345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1:24.484" v="1049" actId="14100"/>
          <ac:spMkLst>
            <pc:docMk/>
            <pc:sldMk cId="3785581868" sldId="268"/>
            <ac:spMk id="3" creationId="{5BC0681A-16A7-49C7-A835-D3A8AA2D8EDA}"/>
          </ac:spMkLst>
        </pc:spChg>
        <pc:spChg chg="add del mod">
          <ac:chgData name="Antoine Bralet" userId="S::antoine.bralet@cpe.fr::4ea373b5-a63a-4378-bed1-fe82eddc40d3" providerId="AD" clId="Web-{6E8BA545-AAFF-4BB4-A878-DD0BFD07B6E3}" dt="2021-01-20T20:03:23.771" v="65"/>
          <ac:spMkLst>
            <pc:docMk/>
            <pc:sldMk cId="3785581868" sldId="268"/>
            <ac:spMk id="5" creationId="{9A39974C-9180-41BB-B4EE-767F6099DD7A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04:14.272" v="91" actId="1076"/>
          <ac:spMkLst>
            <pc:docMk/>
            <pc:sldMk cId="3785581868" sldId="268"/>
            <ac:spMk id="6" creationId="{5C79A6DF-A922-4ABB-9056-F37F9E85AA48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18:39.527" v="240"/>
          <ac:spMkLst>
            <pc:docMk/>
            <pc:sldMk cId="3785581868" sldId="268"/>
            <ac:spMk id="10" creationId="{16FF5002-9077-4972-B69B-60B9473B38BC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12:00.377" v="197" actId="1076"/>
          <ac:spMkLst>
            <pc:docMk/>
            <pc:sldMk cId="3785581868" sldId="268"/>
            <ac:spMk id="11" creationId="{3C3C7D34-2F4E-4D88-87F1-9EE874677594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18:47.308" v="241"/>
          <ac:spMkLst>
            <pc:docMk/>
            <pc:sldMk cId="3785581868" sldId="268"/>
            <ac:spMk id="12" creationId="{E726ABC8-C9D4-4A50-87BD-8D53FCDF73B8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18:59.589" v="242"/>
          <ac:spMkLst>
            <pc:docMk/>
            <pc:sldMk cId="3785581868" sldId="268"/>
            <ac:spMk id="13" creationId="{2493FE5C-16CA-4711-96B0-4E2BCD857224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0:16:10.836" v="219"/>
          <ac:spMkLst>
            <pc:docMk/>
            <pc:sldMk cId="3785581868" sldId="268"/>
            <ac:spMk id="16" creationId="{B730C573-B44A-44AB-A105-385631D2B370}"/>
          </ac:spMkLst>
        </pc:spChg>
        <pc:spChg chg="add mod ord">
          <ac:chgData name="Antoine Bralet" userId="S::antoine.bralet@cpe.fr::4ea373b5-a63a-4378-bed1-fe82eddc40d3" providerId="AD" clId="Web-{6E8BA545-AAFF-4BB4-A878-DD0BFD07B6E3}" dt="2021-01-20T21:38:31.824" v="988" actId="14100"/>
          <ac:spMkLst>
            <pc:docMk/>
            <pc:sldMk cId="3785581868" sldId="268"/>
            <ac:spMk id="17" creationId="{3D85B760-DC7D-4D53-8E98-16BABDD5DB60}"/>
          </ac:spMkLst>
        </pc:spChg>
        <pc:picChg chg="add del mod">
          <ac:chgData name="Antoine Bralet" userId="S::antoine.bralet@cpe.fr::4ea373b5-a63a-4378-bed1-fe82eddc40d3" providerId="AD" clId="Web-{6E8BA545-AAFF-4BB4-A878-DD0BFD07B6E3}" dt="2021-01-20T20:05:55.259" v="93"/>
          <ac:picMkLst>
            <pc:docMk/>
            <pc:sldMk cId="3785581868" sldId="268"/>
            <ac:picMk id="7" creationId="{CA0E64DF-E86B-4DDF-B1D9-E105E7DD4AAD}"/>
          </ac:picMkLst>
        </pc:picChg>
        <pc:picChg chg="add mod">
          <ac:chgData name="Antoine Bralet" userId="S::antoine.bralet@cpe.fr::4ea373b5-a63a-4378-bed1-fe82eddc40d3" providerId="AD" clId="Web-{6E8BA545-AAFF-4BB4-A878-DD0BFD07B6E3}" dt="2021-01-20T20:09:05.591" v="107" actId="1076"/>
          <ac:picMkLst>
            <pc:docMk/>
            <pc:sldMk cId="3785581868" sldId="268"/>
            <ac:picMk id="8" creationId="{94B741DC-68F7-4CCB-AFD2-C17DDE94332A}"/>
          </ac:picMkLst>
        </pc:picChg>
        <pc:picChg chg="add mod">
          <ac:chgData name="Antoine Bralet" userId="S::antoine.bralet@cpe.fr::4ea373b5-a63a-4378-bed1-fe82eddc40d3" providerId="AD" clId="Web-{6E8BA545-AAFF-4BB4-A878-DD0BFD07B6E3}" dt="2021-01-20T20:09:17.560" v="110" actId="1076"/>
          <ac:picMkLst>
            <pc:docMk/>
            <pc:sldMk cId="3785581868" sldId="268"/>
            <ac:picMk id="9" creationId="{08F63D48-7E16-411C-AB7E-C628378597E5}"/>
          </ac:picMkLst>
        </pc:picChg>
        <pc:cxnChg chg="add del mod ord">
          <ac:chgData name="Antoine Bralet" userId="S::antoine.bralet@cpe.fr::4ea373b5-a63a-4378-bed1-fe82eddc40d3" providerId="AD" clId="Web-{6E8BA545-AAFF-4BB4-A878-DD0BFD07B6E3}" dt="2021-01-20T20:18:29.183" v="236"/>
          <ac:cxnSpMkLst>
            <pc:docMk/>
            <pc:sldMk cId="3785581868" sldId="268"/>
            <ac:cxnSpMk id="14" creationId="{E0DCD2A8-3FA0-4C99-82C0-09BA8C34D9FF}"/>
          </ac:cxnSpMkLst>
        </pc:cxnChg>
        <pc:cxnChg chg="add del mod ord">
          <ac:chgData name="Antoine Bralet" userId="S::antoine.bralet@cpe.fr::4ea373b5-a63a-4378-bed1-fe82eddc40d3" providerId="AD" clId="Web-{6E8BA545-AAFF-4BB4-A878-DD0BFD07B6E3}" dt="2021-01-20T20:18:30.854" v="237"/>
          <ac:cxnSpMkLst>
            <pc:docMk/>
            <pc:sldMk cId="3785581868" sldId="268"/>
            <ac:cxnSpMk id="15" creationId="{2B67E6AC-A11B-4AFB-A642-7D993CFE7A42}"/>
          </ac:cxnSpMkLst>
        </pc:cxnChg>
        <pc:cxnChg chg="add del mod">
          <ac:chgData name="Antoine Bralet" userId="S::antoine.bralet@cpe.fr::4ea373b5-a63a-4378-bed1-fe82eddc40d3" providerId="AD" clId="Web-{6E8BA545-AAFF-4BB4-A878-DD0BFD07B6E3}" dt="2021-01-20T20:18:33.980" v="239"/>
          <ac:cxnSpMkLst>
            <pc:docMk/>
            <pc:sldMk cId="3785581868" sldId="268"/>
            <ac:cxnSpMk id="18" creationId="{2F107B94-9B07-4FAE-A1C7-580449B41650}"/>
          </ac:cxnSpMkLst>
        </pc:cxnChg>
        <pc:cxnChg chg="add del mod">
          <ac:chgData name="Antoine Bralet" userId="S::antoine.bralet@cpe.fr::4ea373b5-a63a-4378-bed1-fe82eddc40d3" providerId="AD" clId="Web-{6E8BA545-AAFF-4BB4-A878-DD0BFD07B6E3}" dt="2021-01-20T20:18:32.386" v="238"/>
          <ac:cxnSpMkLst>
            <pc:docMk/>
            <pc:sldMk cId="3785581868" sldId="268"/>
            <ac:cxnSpMk id="19" creationId="{C79C40C0-22DD-4BAC-B2BF-F7E528504F0A}"/>
          </ac:cxnSpMkLst>
        </pc:cxnChg>
        <pc:cxnChg chg="add del mod">
          <ac:chgData name="Antoine Bralet" userId="S::antoine.bralet@cpe.fr::4ea373b5-a63a-4378-bed1-fe82eddc40d3" providerId="AD" clId="Web-{6E8BA545-AAFF-4BB4-A878-DD0BFD07B6E3}" dt="2021-01-20T20:19:24.684" v="247"/>
          <ac:cxnSpMkLst>
            <pc:docMk/>
            <pc:sldMk cId="3785581868" sldId="268"/>
            <ac:cxnSpMk id="20" creationId="{0F028BFC-5CA9-4D55-94FE-F20E08E38990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0:20:15.341" v="255"/>
          <ac:cxnSpMkLst>
            <pc:docMk/>
            <pc:sldMk cId="3785581868" sldId="268"/>
            <ac:cxnSpMk id="21" creationId="{0B691B5D-E66E-43DF-A05B-170724905C32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0:20:52.639" v="260"/>
          <ac:cxnSpMkLst>
            <pc:docMk/>
            <pc:sldMk cId="3785581868" sldId="268"/>
            <ac:cxnSpMk id="22" creationId="{F2D512CF-8791-4EC5-BD16-091CFCF3FA5F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0:21:30.109" v="265" actId="1076"/>
          <ac:cxnSpMkLst>
            <pc:docMk/>
            <pc:sldMk cId="3785581868" sldId="268"/>
            <ac:cxnSpMk id="23" creationId="{394B5289-6F5F-459D-8305-C6C4FFFA00F7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0:21:44.937" v="268" actId="14100"/>
          <ac:cxnSpMkLst>
            <pc:docMk/>
            <pc:sldMk cId="3785581868" sldId="268"/>
            <ac:cxnSpMk id="24" creationId="{7DFDA13A-F844-4D4A-AA1E-5AA4B4799011}"/>
          </ac:cxnSpMkLst>
        </pc:cxnChg>
      </pc:sldChg>
      <pc:sldChg chg="addSp delSp modSp add replId">
        <pc:chgData name="Antoine Bralet" userId="S::antoine.bralet@cpe.fr::4ea373b5-a63a-4378-bed1-fe82eddc40d3" providerId="AD" clId="Web-{6E8BA545-AAFF-4BB4-A878-DD0BFD07B6E3}" dt="2021-01-20T21:14:38.289" v="680" actId="1076"/>
        <pc:sldMkLst>
          <pc:docMk/>
          <pc:sldMk cId="235803489" sldId="269"/>
        </pc:sldMkLst>
        <pc:spChg chg="del">
          <ac:chgData name="Antoine Bralet" userId="S::antoine.bralet@cpe.fr::4ea373b5-a63a-4378-bed1-fe82eddc40d3" providerId="AD" clId="Web-{6E8BA545-AAFF-4BB4-A878-DD0BFD07B6E3}" dt="2021-01-20T20:22:15.422" v="270"/>
          <ac:spMkLst>
            <pc:docMk/>
            <pc:sldMk cId="235803489" sldId="269"/>
            <ac:spMk id="3" creationId="{113C6A19-AA29-432F-A791-EDC1FC9CF345}"/>
          </ac:spMkLst>
        </pc:spChg>
        <pc:spChg chg="add del mod">
          <ac:chgData name="Antoine Bralet" userId="S::antoine.bralet@cpe.fr::4ea373b5-a63a-4378-bed1-fe82eddc40d3" providerId="AD" clId="Web-{6E8BA545-AAFF-4BB4-A878-DD0BFD07B6E3}" dt="2021-01-20T20:22:27.985" v="272"/>
          <ac:spMkLst>
            <pc:docMk/>
            <pc:sldMk cId="235803489" sldId="269"/>
            <ac:spMk id="5" creationId="{9DD2F333-EE43-4E9E-8DC9-7006B499BCC5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4:35.257" v="679" actId="1076"/>
          <ac:spMkLst>
            <pc:docMk/>
            <pc:sldMk cId="235803489" sldId="269"/>
            <ac:spMk id="7" creationId="{591D516A-B4EE-4F88-871D-8A347D73A0DC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4:38.289" v="680" actId="1076"/>
          <ac:spMkLst>
            <pc:docMk/>
            <pc:sldMk cId="235803489" sldId="269"/>
            <ac:spMk id="8" creationId="{58E0072A-648C-4869-BC4E-6F597136F17C}"/>
          </ac:spMkLst>
        </pc:spChg>
        <pc:picChg chg="add mod ord">
          <ac:chgData name="Antoine Bralet" userId="S::antoine.bralet@cpe.fr::4ea373b5-a63a-4378-bed1-fe82eddc40d3" providerId="AD" clId="Web-{6E8BA545-AAFF-4BB4-A878-DD0BFD07B6E3}" dt="2021-01-20T20:47:22.097" v="316" actId="14100"/>
          <ac:picMkLst>
            <pc:docMk/>
            <pc:sldMk cId="235803489" sldId="269"/>
            <ac:picMk id="3" creationId="{5F7A26A8-5164-4CEF-B773-9820E6C4DECB}"/>
          </ac:picMkLst>
        </pc:picChg>
        <pc:picChg chg="add mod">
          <ac:chgData name="Antoine Bralet" userId="S::antoine.bralet@cpe.fr::4ea373b5-a63a-4378-bed1-fe82eddc40d3" providerId="AD" clId="Web-{6E8BA545-AAFF-4BB4-A878-DD0BFD07B6E3}" dt="2021-01-20T20:47:40.722" v="322" actId="1076"/>
          <ac:picMkLst>
            <pc:docMk/>
            <pc:sldMk cId="235803489" sldId="269"/>
            <ac:picMk id="4" creationId="{DAF7E88F-1B36-459B-9E74-0DCF79EAB476}"/>
          </ac:picMkLst>
        </pc:picChg>
        <pc:picChg chg="add mod">
          <ac:chgData name="Antoine Bralet" userId="S::antoine.bralet@cpe.fr::4ea373b5-a63a-4378-bed1-fe82eddc40d3" providerId="AD" clId="Web-{6E8BA545-AAFF-4BB4-A878-DD0BFD07B6E3}" dt="2021-01-20T20:47:52.645" v="324" actId="1076"/>
          <ac:picMkLst>
            <pc:docMk/>
            <pc:sldMk cId="235803489" sldId="269"/>
            <ac:picMk id="5" creationId="{F431D778-A234-4265-B72D-B0A21F2637C5}"/>
          </ac:picMkLst>
        </pc:picChg>
        <pc:picChg chg="add mod modCrop">
          <ac:chgData name="Antoine Bralet" userId="S::antoine.bralet@cpe.fr::4ea373b5-a63a-4378-bed1-fe82eddc40d3" providerId="AD" clId="Web-{6E8BA545-AAFF-4BB4-A878-DD0BFD07B6E3}" dt="2021-01-20T20:48:00.488" v="326" actId="1076"/>
          <ac:picMkLst>
            <pc:docMk/>
            <pc:sldMk cId="235803489" sldId="269"/>
            <ac:picMk id="6" creationId="{4D450E2D-E998-4C5A-A135-6BDF785C1A04}"/>
          </ac:picMkLst>
        </pc:picChg>
        <pc:picChg chg="add del">
          <ac:chgData name="Antoine Bralet" userId="S::antoine.bralet@cpe.fr::4ea373b5-a63a-4378-bed1-fe82eddc40d3" providerId="AD" clId="Web-{6E8BA545-AAFF-4BB4-A878-DD0BFD07B6E3}" dt="2021-01-20T21:08:38.890" v="524"/>
          <ac:picMkLst>
            <pc:docMk/>
            <pc:sldMk cId="235803489" sldId="269"/>
            <ac:picMk id="10" creationId="{A290770B-5F2E-4DE8-8F8A-DBA215926ECD}"/>
          </ac:picMkLst>
        </pc:picChg>
      </pc:sldChg>
      <pc:sldChg chg="modSp">
        <pc:chgData name="Antoine Bralet" userId="S::antoine.bralet@cpe.fr::4ea373b5-a63a-4378-bed1-fe82eddc40d3" providerId="AD" clId="Web-{6E8BA545-AAFF-4BB4-A878-DD0BFD07B6E3}" dt="2021-01-20T22:30:00.699" v="1178" actId="20577"/>
        <pc:sldMkLst>
          <pc:docMk/>
          <pc:sldMk cId="310771593" sldId="270"/>
        </pc:sldMkLst>
        <pc:spChg chg="mod">
          <ac:chgData name="Antoine Bralet" userId="S::antoine.bralet@cpe.fr::4ea373b5-a63a-4378-bed1-fe82eddc40d3" providerId="AD" clId="Web-{6E8BA545-AAFF-4BB4-A878-DD0BFD07B6E3}" dt="2021-01-20T22:30:00.699" v="1178" actId="20577"/>
          <ac:spMkLst>
            <pc:docMk/>
            <pc:sldMk cId="310771593" sldId="270"/>
            <ac:spMk id="8" creationId="{26DA63E4-934F-4460-A039-1511EBBCC3B5}"/>
          </ac:spMkLst>
        </pc:spChg>
      </pc:sldChg>
      <pc:sldChg chg="new del">
        <pc:chgData name="Antoine Bralet" userId="S::antoine.bralet@cpe.fr::4ea373b5-a63a-4378-bed1-fe82eddc40d3" providerId="AD" clId="Web-{6E8BA545-AAFF-4BB4-A878-DD0BFD07B6E3}" dt="2021-01-20T20:54:22.278" v="502"/>
        <pc:sldMkLst>
          <pc:docMk/>
          <pc:sldMk cId="2197828683" sldId="272"/>
        </pc:sldMkLst>
      </pc:sldChg>
      <pc:sldChg chg="addSp delSp modSp add replId">
        <pc:chgData name="Antoine Bralet" userId="S::antoine.bralet@cpe.fr::4ea373b5-a63a-4378-bed1-fe82eddc40d3" providerId="AD" clId="Web-{6E8BA545-AAFF-4BB4-A878-DD0BFD07B6E3}" dt="2021-01-20T21:18:37.794" v="855" actId="20577"/>
        <pc:sldMkLst>
          <pc:docMk/>
          <pc:sldMk cId="3886289246" sldId="272"/>
        </pc:sldMkLst>
        <pc:spChg chg="mod">
          <ac:chgData name="Antoine Bralet" userId="S::antoine.bralet@cpe.fr::4ea373b5-a63a-4378-bed1-fe82eddc40d3" providerId="AD" clId="Web-{6E8BA545-AAFF-4BB4-A878-DD0BFD07B6E3}" dt="2021-01-20T21:17:02.854" v="765" actId="1076"/>
          <ac:spMkLst>
            <pc:docMk/>
            <pc:sldMk cId="3886289246" sldId="272"/>
            <ac:spMk id="2" creationId="{BAC5A99E-F307-48A5-BF97-411B67891A0D}"/>
          </ac:spMkLst>
        </pc:spChg>
        <pc:spChg chg="del">
          <ac:chgData name="Antoine Bralet" userId="S::antoine.bralet@cpe.fr::4ea373b5-a63a-4378-bed1-fe82eddc40d3" providerId="AD" clId="Web-{6E8BA545-AAFF-4BB4-A878-DD0BFD07B6E3}" dt="2021-01-20T20:54:29.528" v="504"/>
          <ac:spMkLst>
            <pc:docMk/>
            <pc:sldMk cId="3886289246" sldId="272"/>
            <ac:spMk id="3" creationId="{113C6A19-AA29-432F-A791-EDC1FC9CF345}"/>
          </ac:spMkLst>
        </pc:spChg>
        <pc:spChg chg="add del mod">
          <ac:chgData name="Antoine Bralet" userId="S::antoine.bralet@cpe.fr::4ea373b5-a63a-4378-bed1-fe82eddc40d3" providerId="AD" clId="Web-{6E8BA545-AAFF-4BB4-A878-DD0BFD07B6E3}" dt="2021-01-20T20:54:33.029" v="505"/>
          <ac:spMkLst>
            <pc:docMk/>
            <pc:sldMk cId="3886289246" sldId="272"/>
            <ac:spMk id="5" creationId="{49E95F16-01A2-4A32-B107-5EF73CFA67A5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7:11.135" v="769" actId="1076"/>
          <ac:spMkLst>
            <pc:docMk/>
            <pc:sldMk cId="3886289246" sldId="272"/>
            <ac:spMk id="18" creationId="{652F33DC-2749-44F2-8AF9-352482962BCC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7:11.151" v="770" actId="1076"/>
          <ac:spMkLst>
            <pc:docMk/>
            <pc:sldMk cId="3886289246" sldId="272"/>
            <ac:spMk id="19" creationId="{E6C89FC7-CBA4-444F-A88F-1D0E30257EBB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7:11.151" v="771" actId="1076"/>
          <ac:spMkLst>
            <pc:docMk/>
            <pc:sldMk cId="3886289246" sldId="272"/>
            <ac:spMk id="20" creationId="{4E6E9CB0-CA4D-43B0-9475-A84EC5220C35}"/>
          </ac:spMkLst>
        </pc:spChg>
        <pc:spChg chg="add">
          <ac:chgData name="Antoine Bralet" userId="S::antoine.bralet@cpe.fr::4ea373b5-a63a-4378-bed1-fe82eddc40d3" providerId="AD" clId="Web-{6E8BA545-AAFF-4BB4-A878-DD0BFD07B6E3}" dt="2021-01-20T21:16:43.697" v="761"/>
          <ac:spMkLst>
            <pc:docMk/>
            <pc:sldMk cId="3886289246" sldId="272"/>
            <ac:spMk id="22" creationId="{F8210193-EBD0-4233-B520-0F16EA2432DE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8:37.794" v="855" actId="20577"/>
          <ac:spMkLst>
            <pc:docMk/>
            <pc:sldMk cId="3886289246" sldId="272"/>
            <ac:spMk id="24" creationId="{4CDE5B24-2507-48A1-85A1-28A38C834189}"/>
          </ac:spMkLst>
        </pc:spChg>
        <pc:picChg chg="add del mod">
          <ac:chgData name="Antoine Bralet" userId="S::antoine.bralet@cpe.fr::4ea373b5-a63a-4378-bed1-fe82eddc40d3" providerId="AD" clId="Web-{6E8BA545-AAFF-4BB4-A878-DD0BFD07B6E3}" dt="2021-01-20T21:11:32.378" v="569"/>
          <ac:picMkLst>
            <pc:docMk/>
            <pc:sldMk cId="3886289246" sldId="272"/>
            <ac:picMk id="6" creationId="{227AC7F8-C6F6-4E60-A156-DD26CF043B28}"/>
          </ac:picMkLst>
        </pc:picChg>
        <pc:picChg chg="add del mod">
          <ac:chgData name="Antoine Bralet" userId="S::antoine.bralet@cpe.fr::4ea373b5-a63a-4378-bed1-fe82eddc40d3" providerId="AD" clId="Web-{6E8BA545-AAFF-4BB4-A878-DD0BFD07B6E3}" dt="2021-01-20T21:06:58.623" v="516"/>
          <ac:picMkLst>
            <pc:docMk/>
            <pc:sldMk cId="3886289246" sldId="272"/>
            <ac:picMk id="7" creationId="{9B8E5C47-C9DF-4C3C-8A56-F0A67BC7BFFF}"/>
          </ac:picMkLst>
        </pc:picChg>
        <pc:picChg chg="add mod ord">
          <ac:chgData name="Antoine Bralet" userId="S::antoine.bralet@cpe.fr::4ea373b5-a63a-4378-bed1-fe82eddc40d3" providerId="AD" clId="Web-{6E8BA545-AAFF-4BB4-A878-DD0BFD07B6E3}" dt="2021-01-20T21:16:50.916" v="763" actId="14100"/>
          <ac:picMkLst>
            <pc:docMk/>
            <pc:sldMk cId="3886289246" sldId="272"/>
            <ac:picMk id="8" creationId="{AD0D1FFA-D8CD-4271-B8E7-985C04023432}"/>
          </ac:picMkLst>
        </pc:picChg>
        <pc:picChg chg="add del mod">
          <ac:chgData name="Antoine Bralet" userId="S::antoine.bralet@cpe.fr::4ea373b5-a63a-4378-bed1-fe82eddc40d3" providerId="AD" clId="Web-{6E8BA545-AAFF-4BB4-A878-DD0BFD07B6E3}" dt="2021-01-20T21:11:16.565" v="564"/>
          <ac:picMkLst>
            <pc:docMk/>
            <pc:sldMk cId="3886289246" sldId="272"/>
            <ac:picMk id="9" creationId="{017CB5C4-350B-4643-8BDD-EF29EEEEC435}"/>
          </ac:picMkLst>
        </pc:picChg>
        <pc:picChg chg="add">
          <ac:chgData name="Antoine Bralet" userId="S::antoine.bralet@cpe.fr::4ea373b5-a63a-4378-bed1-fe82eddc40d3" providerId="AD" clId="Web-{6E8BA545-AAFF-4BB4-A878-DD0BFD07B6E3}" dt="2021-01-20T21:11:33.050" v="570"/>
          <ac:picMkLst>
            <pc:docMk/>
            <pc:sldMk cId="3886289246" sldId="272"/>
            <ac:picMk id="11" creationId="{3B8F2C2F-D89F-417D-81D6-C21178B10807}"/>
          </ac:picMkLst>
        </pc:picChg>
        <pc:cxnChg chg="add mod">
          <ac:chgData name="Antoine Bralet" userId="S::antoine.bralet@cpe.fr::4ea373b5-a63a-4378-bed1-fe82eddc40d3" providerId="AD" clId="Web-{6E8BA545-AAFF-4BB4-A878-DD0BFD07B6E3}" dt="2021-01-20T21:17:11.135" v="766" actId="1076"/>
          <ac:cxnSpMkLst>
            <pc:docMk/>
            <pc:sldMk cId="3886289246" sldId="272"/>
            <ac:cxnSpMk id="13" creationId="{39555430-BAC7-4009-A384-027E640C945B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1:17:11.135" v="767" actId="1076"/>
          <ac:cxnSpMkLst>
            <pc:docMk/>
            <pc:sldMk cId="3886289246" sldId="272"/>
            <ac:cxnSpMk id="15" creationId="{F589BB28-AA30-4EE3-9547-92B697CE617B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1:17:11.135" v="768" actId="1076"/>
          <ac:cxnSpMkLst>
            <pc:docMk/>
            <pc:sldMk cId="3886289246" sldId="272"/>
            <ac:cxnSpMk id="16" creationId="{5DBD7488-E52E-4777-AB82-65CFE5A6DCBE}"/>
          </ac:cxnSpMkLst>
        </pc:cxnChg>
      </pc:sldChg>
      <pc:sldChg chg="addSp delSp modSp add replId">
        <pc:chgData name="Antoine Bralet" userId="S::antoine.bralet@cpe.fr::4ea373b5-a63a-4378-bed1-fe82eddc40d3" providerId="AD" clId="Web-{6E8BA545-AAFF-4BB4-A878-DD0BFD07B6E3}" dt="2021-01-20T21:16:31.822" v="760" actId="1076"/>
        <pc:sldMkLst>
          <pc:docMk/>
          <pc:sldMk cId="556808364" sldId="273"/>
        </pc:sldMkLst>
        <pc:spChg chg="add mod">
          <ac:chgData name="Antoine Bralet" userId="S::antoine.bralet@cpe.fr::4ea373b5-a63a-4378-bed1-fe82eddc40d3" providerId="AD" clId="Web-{6E8BA545-AAFF-4BB4-A878-DD0BFD07B6E3}" dt="2021-01-20T21:16:11.806" v="755" actId="1076"/>
          <ac:spMkLst>
            <pc:docMk/>
            <pc:sldMk cId="556808364" sldId="273"/>
            <ac:spMk id="4" creationId="{5AE3D069-5AFF-46FC-83CE-32E0CED61D99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6:17.931" v="757" actId="1076"/>
          <ac:spMkLst>
            <pc:docMk/>
            <pc:sldMk cId="556808364" sldId="273"/>
            <ac:spMk id="5" creationId="{A5AF6954-BCEC-46B5-A09D-6EFF13EC346C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6:11.806" v="756" actId="1076"/>
          <ac:spMkLst>
            <pc:docMk/>
            <pc:sldMk cId="556808364" sldId="273"/>
            <ac:spMk id="10" creationId="{DBB876DD-8FDF-4EDC-AFCE-047043F99250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16:31.822" v="760" actId="1076"/>
          <ac:spMkLst>
            <pc:docMk/>
            <pc:sldMk cId="556808364" sldId="273"/>
            <ac:spMk id="12" creationId="{841F49A2-0FB8-4D14-AB01-172627BDD60F}"/>
          </ac:spMkLst>
        </pc:spChg>
        <pc:picChg chg="mod">
          <ac:chgData name="Antoine Bralet" userId="S::antoine.bralet@cpe.fr::4ea373b5-a63a-4378-bed1-fe82eddc40d3" providerId="AD" clId="Web-{6E8BA545-AAFF-4BB4-A878-DD0BFD07B6E3}" dt="2021-01-20T21:15:09.180" v="690" actId="14100"/>
          <ac:picMkLst>
            <pc:docMk/>
            <pc:sldMk cId="556808364" sldId="273"/>
            <ac:picMk id="6" creationId="{227AC7F8-C6F6-4E60-A156-DD26CF043B28}"/>
          </ac:picMkLst>
        </pc:picChg>
        <pc:picChg chg="del">
          <ac:chgData name="Antoine Bralet" userId="S::antoine.bralet@cpe.fr::4ea373b5-a63a-4378-bed1-fe82eddc40d3" providerId="AD" clId="Web-{6E8BA545-AAFF-4BB4-A878-DD0BFD07B6E3}" dt="2021-01-20T21:09:13.391" v="530"/>
          <ac:picMkLst>
            <pc:docMk/>
            <pc:sldMk cId="556808364" sldId="273"/>
            <ac:picMk id="8" creationId="{AD0D1FFA-D8CD-4271-B8E7-985C04023432}"/>
          </ac:picMkLst>
        </pc:picChg>
        <pc:picChg chg="mod ord">
          <ac:chgData name="Antoine Bralet" userId="S::antoine.bralet@cpe.fr::4ea373b5-a63a-4378-bed1-fe82eddc40d3" providerId="AD" clId="Web-{6E8BA545-AAFF-4BB4-A878-DD0BFD07B6E3}" dt="2021-01-20T21:15:54.821" v="752" actId="14100"/>
          <ac:picMkLst>
            <pc:docMk/>
            <pc:sldMk cId="556808364" sldId="273"/>
            <ac:picMk id="9" creationId="{017CB5C4-350B-4643-8BDD-EF29EEEEC435}"/>
          </ac:picMkLst>
        </pc:picChg>
        <pc:cxnChg chg="add mod">
          <ac:chgData name="Antoine Bralet" userId="S::antoine.bralet@cpe.fr::4ea373b5-a63a-4378-bed1-fe82eddc40d3" providerId="AD" clId="Web-{6E8BA545-AAFF-4BB4-A878-DD0BFD07B6E3}" dt="2021-01-20T21:16:11.790" v="753" actId="1076"/>
          <ac:cxnSpMkLst>
            <pc:docMk/>
            <pc:sldMk cId="556808364" sldId="273"/>
            <ac:cxnSpMk id="3" creationId="{B137F71D-96F0-4A7D-BAF8-DF61CA1B4F5E}"/>
          </ac:cxnSpMkLst>
        </pc:cxnChg>
        <pc:cxnChg chg="add mod">
          <ac:chgData name="Antoine Bralet" userId="S::antoine.bralet@cpe.fr::4ea373b5-a63a-4378-bed1-fe82eddc40d3" providerId="AD" clId="Web-{6E8BA545-AAFF-4BB4-A878-DD0BFD07B6E3}" dt="2021-01-20T21:16:11.790" v="754" actId="1076"/>
          <ac:cxnSpMkLst>
            <pc:docMk/>
            <pc:sldMk cId="556808364" sldId="273"/>
            <ac:cxnSpMk id="7" creationId="{48E9C021-86C1-4A13-96B3-536C94DA9AE7}"/>
          </ac:cxnSpMkLst>
        </pc:cxnChg>
      </pc:sldChg>
      <pc:sldChg chg="addSp delSp modSp new">
        <pc:chgData name="Antoine Bralet" userId="S::antoine.bralet@cpe.fr::4ea373b5-a63a-4378-bed1-fe82eddc40d3" providerId="AD" clId="Web-{6E8BA545-AAFF-4BB4-A878-DD0BFD07B6E3}" dt="2021-01-20T21:50:50.184" v="1171" actId="1076"/>
        <pc:sldMkLst>
          <pc:docMk/>
          <pc:sldMk cId="3861884009" sldId="277"/>
        </pc:sldMkLst>
        <pc:spChg chg="mod">
          <ac:chgData name="Antoine Bralet" userId="S::antoine.bralet@cpe.fr::4ea373b5-a63a-4378-bed1-fe82eddc40d3" providerId="AD" clId="Web-{6E8BA545-AAFF-4BB4-A878-DD0BFD07B6E3}" dt="2021-01-20T21:42:27.157" v="1096" actId="20577"/>
          <ac:spMkLst>
            <pc:docMk/>
            <pc:sldMk cId="3861884009" sldId="277"/>
            <ac:spMk id="2" creationId="{1495F209-AF3A-4678-B522-2908968DDD38}"/>
          </ac:spMkLst>
        </pc:spChg>
        <pc:spChg chg="del">
          <ac:chgData name="Antoine Bralet" userId="S::antoine.bralet@cpe.fr::4ea373b5-a63a-4378-bed1-fe82eddc40d3" providerId="AD" clId="Web-{6E8BA545-AAFF-4BB4-A878-DD0BFD07B6E3}" dt="2021-01-20T21:42:33.142" v="1097"/>
          <ac:spMkLst>
            <pc:docMk/>
            <pc:sldMk cId="3861884009" sldId="277"/>
            <ac:spMk id="3" creationId="{CE0B867E-D555-4254-9EA8-2D209AC8FCE2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5:34.302" v="1116" actId="1076"/>
          <ac:spMkLst>
            <pc:docMk/>
            <pc:sldMk cId="3861884009" sldId="277"/>
            <ac:spMk id="6" creationId="{16112FEF-9FC2-4B74-B448-D394B3ED5736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6:17.756" v="1120"/>
          <ac:spMkLst>
            <pc:docMk/>
            <pc:sldMk cId="3861884009" sldId="277"/>
            <ac:spMk id="7" creationId="{B141E6FE-2240-48A1-BCB2-672CFF5CCA1F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9:23.838" v="1150" actId="1076"/>
          <ac:spMkLst>
            <pc:docMk/>
            <pc:sldMk cId="3861884009" sldId="277"/>
            <ac:spMk id="9" creationId="{876C972E-3552-4616-A666-7DBE5CAA98DE}"/>
          </ac:spMkLst>
        </pc:spChg>
        <pc:spChg chg="add del mod">
          <ac:chgData name="Antoine Bralet" userId="S::antoine.bralet@cpe.fr::4ea373b5-a63a-4378-bed1-fe82eddc40d3" providerId="AD" clId="Web-{6E8BA545-AAFF-4BB4-A878-DD0BFD07B6E3}" dt="2021-01-20T21:47:37.539" v="1135"/>
          <ac:spMkLst>
            <pc:docMk/>
            <pc:sldMk cId="3861884009" sldId="277"/>
            <ac:spMk id="10" creationId="{7F7A9278-9A41-4A54-83C9-725E6058B974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9:23.838" v="1151" actId="1076"/>
          <ac:spMkLst>
            <pc:docMk/>
            <pc:sldMk cId="3861884009" sldId="277"/>
            <ac:spMk id="11" creationId="{B763A54C-42F2-4FC8-BFDC-659EA54AE2F9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9:23.838" v="1152" actId="1076"/>
          <ac:spMkLst>
            <pc:docMk/>
            <pc:sldMk cId="3861884009" sldId="277"/>
            <ac:spMk id="12" creationId="{A47D3727-5E95-434F-8575-A38E031454B7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49:23.854" v="1153" actId="1076"/>
          <ac:spMkLst>
            <pc:docMk/>
            <pc:sldMk cId="3861884009" sldId="277"/>
            <ac:spMk id="13" creationId="{042B629A-35DD-4818-89FC-60D5FF4B0649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50:23.511" v="1165" actId="1076"/>
          <ac:spMkLst>
            <pc:docMk/>
            <pc:sldMk cId="3861884009" sldId="277"/>
            <ac:spMk id="14" creationId="{4EA93B84-E646-47CF-BE78-36F03D8B345F}"/>
          </ac:spMkLst>
        </pc:spChg>
        <pc:spChg chg="add mod ord">
          <ac:chgData name="Antoine Bralet" userId="S::antoine.bralet@cpe.fr::4ea373b5-a63a-4378-bed1-fe82eddc40d3" providerId="AD" clId="Web-{6E8BA545-AAFF-4BB4-A878-DD0BFD07B6E3}" dt="2021-01-20T21:50:14.902" v="1164"/>
          <ac:spMkLst>
            <pc:docMk/>
            <pc:sldMk cId="3861884009" sldId="277"/>
            <ac:spMk id="16" creationId="{B8E91682-DBC3-4196-A024-CFD4CB651EDD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50:30.855" v="1167" actId="1076"/>
          <ac:spMkLst>
            <pc:docMk/>
            <pc:sldMk cId="3861884009" sldId="277"/>
            <ac:spMk id="17" creationId="{D8052D2F-145F-41C9-9E95-1C2292908CF0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50:39.980" v="1169" actId="1076"/>
          <ac:spMkLst>
            <pc:docMk/>
            <pc:sldMk cId="3861884009" sldId="277"/>
            <ac:spMk id="18" creationId="{2DEB37AF-132E-45E1-B25D-E0E97108CE7B}"/>
          </ac:spMkLst>
        </pc:spChg>
        <pc:spChg chg="add mod">
          <ac:chgData name="Antoine Bralet" userId="S::antoine.bralet@cpe.fr::4ea373b5-a63a-4378-bed1-fe82eddc40d3" providerId="AD" clId="Web-{6E8BA545-AAFF-4BB4-A878-DD0BFD07B6E3}" dt="2021-01-20T21:50:50.184" v="1171" actId="1076"/>
          <ac:spMkLst>
            <pc:docMk/>
            <pc:sldMk cId="3861884009" sldId="277"/>
            <ac:spMk id="19" creationId="{8FD8B09A-B92F-453D-A25C-854AD265BBF2}"/>
          </ac:spMkLst>
        </pc:spChg>
        <pc:picChg chg="add mod modCrop">
          <ac:chgData name="Antoine Bralet" userId="S::antoine.bralet@cpe.fr::4ea373b5-a63a-4378-bed1-fe82eddc40d3" providerId="AD" clId="Web-{6E8BA545-AAFF-4BB4-A878-DD0BFD07B6E3}" dt="2021-01-20T21:44:27.426" v="1115"/>
          <ac:picMkLst>
            <pc:docMk/>
            <pc:sldMk cId="3861884009" sldId="277"/>
            <ac:picMk id="5" creationId="{4BDE9C16-6CA1-42E1-801F-BD8BEA68B878}"/>
          </ac:picMkLst>
        </pc:picChg>
        <pc:picChg chg="add mod modCrop">
          <ac:chgData name="Antoine Bralet" userId="S::antoine.bralet@cpe.fr::4ea373b5-a63a-4378-bed1-fe82eddc40d3" providerId="AD" clId="Web-{6E8BA545-AAFF-4BB4-A878-DD0BFD07B6E3}" dt="2021-01-20T21:49:23.838" v="1149" actId="1076"/>
          <ac:picMkLst>
            <pc:docMk/>
            <pc:sldMk cId="3861884009" sldId="277"/>
            <ac:picMk id="8" creationId="{C22C8709-B261-4731-B311-C506745B5062}"/>
          </ac:picMkLst>
        </pc:picChg>
        <pc:picChg chg="add mod modCrop">
          <ac:chgData name="Antoine Bralet" userId="S::antoine.bralet@cpe.fr::4ea373b5-a63a-4378-bed1-fe82eddc40d3" providerId="AD" clId="Web-{6E8BA545-AAFF-4BB4-A878-DD0BFD07B6E3}" dt="2021-01-20T21:50:01.495" v="1159" actId="1076"/>
          <ac:picMkLst>
            <pc:docMk/>
            <pc:sldMk cId="3861884009" sldId="277"/>
            <ac:picMk id="15" creationId="{790CF85B-13FB-4FBB-9893-DD055607FB5A}"/>
          </ac:picMkLst>
        </pc:picChg>
      </pc:sldChg>
      <pc:sldChg chg="addSp delSp new">
        <pc:chgData name="Antoine Bralet" userId="S::antoine.bralet@cpe.fr::4ea373b5-a63a-4378-bed1-fe82eddc40d3" providerId="AD" clId="Web-{6E8BA545-AAFF-4BB4-A878-DD0BFD07B6E3}" dt="2021-01-20T21:52:12.279" v="1174"/>
        <pc:sldMkLst>
          <pc:docMk/>
          <pc:sldMk cId="211229224" sldId="278"/>
        </pc:sldMkLst>
        <pc:spChg chg="del">
          <ac:chgData name="Antoine Bralet" userId="S::antoine.bralet@cpe.fr::4ea373b5-a63a-4378-bed1-fe82eddc40d3" providerId="AD" clId="Web-{6E8BA545-AAFF-4BB4-A878-DD0BFD07B6E3}" dt="2021-01-20T21:52:11.607" v="1173"/>
          <ac:spMkLst>
            <pc:docMk/>
            <pc:sldMk cId="211229224" sldId="278"/>
            <ac:spMk id="2" creationId="{FF01CAA9-0BE9-4DDF-907A-BB224276A0A3}"/>
          </ac:spMkLst>
        </pc:spChg>
        <pc:spChg chg="del">
          <ac:chgData name="Antoine Bralet" userId="S::antoine.bralet@cpe.fr::4ea373b5-a63a-4378-bed1-fe82eddc40d3" providerId="AD" clId="Web-{6E8BA545-AAFF-4BB4-A878-DD0BFD07B6E3}" dt="2021-01-20T21:52:11.607" v="1172"/>
          <ac:spMkLst>
            <pc:docMk/>
            <pc:sldMk cId="211229224" sldId="278"/>
            <ac:spMk id="3" creationId="{DB8D5FF0-C336-42BB-89D4-47DC549ADAAF}"/>
          </ac:spMkLst>
        </pc:spChg>
        <pc:picChg chg="add">
          <ac:chgData name="Antoine Bralet" userId="S::antoine.bralet@cpe.fr::4ea373b5-a63a-4378-bed1-fe82eddc40d3" providerId="AD" clId="Web-{6E8BA545-AAFF-4BB4-A878-DD0BFD07B6E3}" dt="2021-01-20T21:52:12.279" v="1174"/>
          <ac:picMkLst>
            <pc:docMk/>
            <pc:sldMk cId="211229224" sldId="278"/>
            <ac:picMk id="5" creationId="{4C4C1819-DC5C-4F8A-A9F3-B6BDD9FA6CEB}"/>
          </ac:picMkLst>
        </pc:picChg>
      </pc:sldChg>
    </pc:docChg>
  </pc:docChgLst>
  <pc:docChgLst>
    <pc:chgData name="Guillaume Duret" userId="S::guillaume.duret@cpe.fr::3e2fa3b9-267a-4abb-b61a-0cb7dc0e9caf" providerId="AD" clId="Web-{00F85CEF-6D25-404D-9BB8-F171CF79CD8F}"/>
    <pc:docChg chg="addSld modSld sldOrd">
      <pc:chgData name="Guillaume Duret" userId="S::guillaume.duret@cpe.fr::3e2fa3b9-267a-4abb-b61a-0cb7dc0e9caf" providerId="AD" clId="Web-{00F85CEF-6D25-404D-9BB8-F171CF79CD8F}" dt="2021-01-20T21:31:47.573" v="221" actId="1076"/>
      <pc:docMkLst>
        <pc:docMk/>
      </pc:docMkLst>
      <pc:sldChg chg="addSp modSp">
        <pc:chgData name="Guillaume Duret" userId="S::guillaume.duret@cpe.fr::3e2fa3b9-267a-4abb-b61a-0cb7dc0e9caf" providerId="AD" clId="Web-{00F85CEF-6D25-404D-9BB8-F171CF79CD8F}" dt="2021-01-20T20:34:49.102" v="13" actId="1076"/>
        <pc:sldMkLst>
          <pc:docMk/>
          <pc:sldMk cId="1739872785" sldId="258"/>
        </pc:sldMkLst>
        <pc:picChg chg="add mod">
          <ac:chgData name="Guillaume Duret" userId="S::guillaume.duret@cpe.fr::3e2fa3b9-267a-4abb-b61a-0cb7dc0e9caf" providerId="AD" clId="Web-{00F85CEF-6D25-404D-9BB8-F171CF79CD8F}" dt="2021-01-20T20:27:51.450" v="2" actId="1076"/>
          <ac:picMkLst>
            <pc:docMk/>
            <pc:sldMk cId="1739872785" sldId="258"/>
            <ac:picMk id="4" creationId="{4E5FC1F5-9350-45C7-AF05-8A9B8CD7AEC3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28:14.560" v="4" actId="1076"/>
          <ac:picMkLst>
            <pc:docMk/>
            <pc:sldMk cId="1739872785" sldId="258"/>
            <ac:picMk id="5" creationId="{E335904B-4A39-4DD3-AC2E-D9780FEDD8C4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29:23.781" v="6" actId="1076"/>
          <ac:picMkLst>
            <pc:docMk/>
            <pc:sldMk cId="1739872785" sldId="258"/>
            <ac:picMk id="6" creationId="{2750B2A0-973E-4DE7-981A-E50071F11CD8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33:12.881" v="9" actId="1076"/>
          <ac:picMkLst>
            <pc:docMk/>
            <pc:sldMk cId="1739872785" sldId="258"/>
            <ac:picMk id="7" creationId="{62F32AE8-82D5-4874-9C63-BF3B6EEFBE32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33:18.959" v="11" actId="1076"/>
          <ac:picMkLst>
            <pc:docMk/>
            <pc:sldMk cId="1739872785" sldId="258"/>
            <ac:picMk id="8" creationId="{52518DA2-5FB0-46CB-B1D6-757BCE94985B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34:49.102" v="13" actId="1076"/>
          <ac:picMkLst>
            <pc:docMk/>
            <pc:sldMk cId="1739872785" sldId="258"/>
            <ac:picMk id="9" creationId="{10DA4428-16A7-44A8-B896-0A974DC5E18D}"/>
          </ac:picMkLst>
        </pc:picChg>
      </pc:sldChg>
      <pc:sldChg chg="addSp modSp">
        <pc:chgData name="Guillaume Duret" userId="S::guillaume.duret@cpe.fr::3e2fa3b9-267a-4abb-b61a-0cb7dc0e9caf" providerId="AD" clId="Web-{00F85CEF-6D25-404D-9BB8-F171CF79CD8F}" dt="2021-01-20T21:13:54.855" v="100" actId="20577"/>
        <pc:sldMkLst>
          <pc:docMk/>
          <pc:sldMk cId="2093040501" sldId="265"/>
        </pc:sldMkLst>
        <pc:spChg chg="mod">
          <ac:chgData name="Guillaume Duret" userId="S::guillaume.duret@cpe.fr::3e2fa3b9-267a-4abb-b61a-0cb7dc0e9caf" providerId="AD" clId="Web-{00F85CEF-6D25-404D-9BB8-F171CF79CD8F}" dt="2021-01-20T21:13:54.855" v="100" actId="20577"/>
          <ac:spMkLst>
            <pc:docMk/>
            <pc:sldMk cId="2093040501" sldId="265"/>
            <ac:spMk id="3" creationId="{6852C814-95B0-4DCB-A33E-F929D09D0F45}"/>
          </ac:spMkLst>
        </pc:spChg>
        <pc:picChg chg="mod">
          <ac:chgData name="Guillaume Duret" userId="S::guillaume.duret@cpe.fr::3e2fa3b9-267a-4abb-b61a-0cb7dc0e9caf" providerId="AD" clId="Web-{00F85CEF-6D25-404D-9BB8-F171CF79CD8F}" dt="2021-01-20T21:06:20.952" v="60" actId="1076"/>
          <ac:picMkLst>
            <pc:docMk/>
            <pc:sldMk cId="2093040501" sldId="265"/>
            <ac:picMk id="4" creationId="{BCCB9CFD-F7C6-4FAB-BBB6-E588D1673B14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06:15.702" v="59" actId="1076"/>
          <ac:picMkLst>
            <pc:docMk/>
            <pc:sldMk cId="2093040501" sldId="265"/>
            <ac:picMk id="5" creationId="{86F9B721-95D0-4BDE-9787-0A5A0D924DBA}"/>
          </ac:picMkLst>
        </pc:picChg>
      </pc:sldChg>
      <pc:sldChg chg="addSp delSp modSp new ord">
        <pc:chgData name="Guillaume Duret" userId="S::guillaume.duret@cpe.fr::3e2fa3b9-267a-4abb-b61a-0cb7dc0e9caf" providerId="AD" clId="Web-{00F85CEF-6D25-404D-9BB8-F171CF79CD8F}" dt="2021-01-20T20:49:02.876" v="38" actId="1076"/>
        <pc:sldMkLst>
          <pc:docMk/>
          <pc:sldMk cId="310771593" sldId="270"/>
        </pc:sldMkLst>
        <pc:spChg chg="del">
          <ac:chgData name="Guillaume Duret" userId="S::guillaume.duret@cpe.fr::3e2fa3b9-267a-4abb-b61a-0cb7dc0e9caf" providerId="AD" clId="Web-{00F85CEF-6D25-404D-9BB8-F171CF79CD8F}" dt="2021-01-20T20:35:14.931" v="18"/>
          <ac:spMkLst>
            <pc:docMk/>
            <pc:sldMk cId="310771593" sldId="270"/>
            <ac:spMk id="2" creationId="{0205132F-BC75-41EC-B6D5-C8E13A5303FB}"/>
          </ac:spMkLst>
        </pc:spChg>
        <pc:spChg chg="del">
          <ac:chgData name="Guillaume Duret" userId="S::guillaume.duret@cpe.fr::3e2fa3b9-267a-4abb-b61a-0cb7dc0e9caf" providerId="AD" clId="Web-{00F85CEF-6D25-404D-9BB8-F171CF79CD8F}" dt="2021-01-20T20:35:12.618" v="17"/>
          <ac:spMkLst>
            <pc:docMk/>
            <pc:sldMk cId="310771593" sldId="270"/>
            <ac:spMk id="3" creationId="{4BDCB4E4-EE9D-4DF2-ABE6-4CD43A7A2072}"/>
          </ac:spMkLst>
        </pc:spChg>
        <pc:spChg chg="add">
          <ac:chgData name="Guillaume Duret" userId="S::guillaume.duret@cpe.fr::3e2fa3b9-267a-4abb-b61a-0cb7dc0e9caf" providerId="AD" clId="Web-{00F85CEF-6D25-404D-9BB8-F171CF79CD8F}" dt="2021-01-20T20:35:08.556" v="16"/>
          <ac:spMkLst>
            <pc:docMk/>
            <pc:sldMk cId="310771593" sldId="270"/>
            <ac:spMk id="5" creationId="{752D3DEB-9439-4B05-913C-63B5BE0A91A7}"/>
          </ac:spMkLst>
        </pc:spChg>
        <pc:spChg chg="add del mod">
          <ac:chgData name="Guillaume Duret" userId="S::guillaume.duret@cpe.fr::3e2fa3b9-267a-4abb-b61a-0cb7dc0e9caf" providerId="AD" clId="Web-{00F85CEF-6D25-404D-9BB8-F171CF79CD8F}" dt="2021-01-20T20:35:26.103" v="22"/>
          <ac:spMkLst>
            <pc:docMk/>
            <pc:sldMk cId="310771593" sldId="270"/>
            <ac:spMk id="6" creationId="{77DD7A75-1700-4073-BAFF-409A9D654942}"/>
          </ac:spMkLst>
        </pc:spChg>
        <pc:spChg chg="add mod">
          <ac:chgData name="Guillaume Duret" userId="S::guillaume.duret@cpe.fr::3e2fa3b9-267a-4abb-b61a-0cb7dc0e9caf" providerId="AD" clId="Web-{00F85CEF-6D25-404D-9BB8-F171CF79CD8F}" dt="2021-01-20T20:35:51.245" v="34" actId="20577"/>
          <ac:spMkLst>
            <pc:docMk/>
            <pc:sldMk cId="310771593" sldId="270"/>
            <ac:spMk id="8" creationId="{26DA63E4-934F-4460-A039-1511EBBCC3B5}"/>
          </ac:spMkLst>
        </pc:spChg>
        <pc:picChg chg="add mod">
          <ac:chgData name="Guillaume Duret" userId="S::guillaume.duret@cpe.fr::3e2fa3b9-267a-4abb-b61a-0cb7dc0e9caf" providerId="AD" clId="Web-{00F85CEF-6D25-404D-9BB8-F171CF79CD8F}" dt="2021-01-20T20:45:15.870" v="36" actId="1076"/>
          <ac:picMkLst>
            <pc:docMk/>
            <pc:sldMk cId="310771593" sldId="270"/>
            <ac:picMk id="9" creationId="{7954D668-AEE5-4249-BD11-12C7E2CC2B3A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0:49:02.876" v="38" actId="1076"/>
          <ac:picMkLst>
            <pc:docMk/>
            <pc:sldMk cId="310771593" sldId="270"/>
            <ac:picMk id="10" creationId="{E532CFC0-2667-4B9F-AE2B-8CEC02433D54}"/>
          </ac:picMkLst>
        </pc:picChg>
      </pc:sldChg>
      <pc:sldChg chg="modSp">
        <pc:chgData name="Guillaume Duret" userId="S::guillaume.duret@cpe.fr::3e2fa3b9-267a-4abb-b61a-0cb7dc0e9caf" providerId="AD" clId="Web-{00F85CEF-6D25-404D-9BB8-F171CF79CD8F}" dt="2021-01-20T21:10:53.413" v="65" actId="20577"/>
        <pc:sldMkLst>
          <pc:docMk/>
          <pc:sldMk cId="318829238" sldId="271"/>
        </pc:sldMkLst>
        <pc:spChg chg="mod">
          <ac:chgData name="Guillaume Duret" userId="S::guillaume.duret@cpe.fr::3e2fa3b9-267a-4abb-b61a-0cb7dc0e9caf" providerId="AD" clId="Web-{00F85CEF-6D25-404D-9BB8-F171CF79CD8F}" dt="2021-01-20T21:10:53.413" v="65" actId="20577"/>
          <ac:spMkLst>
            <pc:docMk/>
            <pc:sldMk cId="318829238" sldId="271"/>
            <ac:spMk id="3" creationId="{7CC97A0E-0B76-466E-A2D5-306267D21A04}"/>
          </ac:spMkLst>
        </pc:spChg>
      </pc:sldChg>
      <pc:sldChg chg="addSp delSp modSp new ord">
        <pc:chgData name="Guillaume Duret" userId="S::guillaume.duret@cpe.fr::3e2fa3b9-267a-4abb-b61a-0cb7dc0e9caf" providerId="AD" clId="Web-{00F85CEF-6D25-404D-9BB8-F171CF79CD8F}" dt="2021-01-20T21:31:47.573" v="221" actId="1076"/>
        <pc:sldMkLst>
          <pc:docMk/>
          <pc:sldMk cId="19726248" sldId="274"/>
        </pc:sldMkLst>
        <pc:spChg chg="del">
          <ac:chgData name="Guillaume Duret" userId="S::guillaume.duret@cpe.fr::3e2fa3b9-267a-4abb-b61a-0cb7dc0e9caf" providerId="AD" clId="Web-{00F85CEF-6D25-404D-9BB8-F171CF79CD8F}" dt="2021-01-20T21:12:25.118" v="67"/>
          <ac:spMkLst>
            <pc:docMk/>
            <pc:sldMk cId="19726248" sldId="274"/>
            <ac:spMk id="2" creationId="{2B964D46-D12A-4B62-AAA4-98332737083B}"/>
          </ac:spMkLst>
        </pc:spChg>
        <pc:spChg chg="del">
          <ac:chgData name="Guillaume Duret" userId="S::guillaume.duret@cpe.fr::3e2fa3b9-267a-4abb-b61a-0cb7dc0e9caf" providerId="AD" clId="Web-{00F85CEF-6D25-404D-9BB8-F171CF79CD8F}" dt="2021-01-20T21:12:26.946" v="68"/>
          <ac:spMkLst>
            <pc:docMk/>
            <pc:sldMk cId="19726248" sldId="274"/>
            <ac:spMk id="3" creationId="{FAA1BA5E-29FD-4F72-9B30-12215ED513B5}"/>
          </ac:spMkLst>
        </pc:spChg>
        <pc:spChg chg="add del mod">
          <ac:chgData name="Guillaume Duret" userId="S::guillaume.duret@cpe.fr::3e2fa3b9-267a-4abb-b61a-0cb7dc0e9caf" providerId="AD" clId="Web-{00F85CEF-6D25-404D-9BB8-F171CF79CD8F}" dt="2021-01-20T21:12:38.166" v="74"/>
          <ac:spMkLst>
            <pc:docMk/>
            <pc:sldMk cId="19726248" sldId="274"/>
            <ac:spMk id="4" creationId="{57B8440B-7F85-46E9-BC24-F49841874DB3}"/>
          </ac:spMkLst>
        </pc:spChg>
        <pc:spChg chg="add mod">
          <ac:chgData name="Guillaume Duret" userId="S::guillaume.duret@cpe.fr::3e2fa3b9-267a-4abb-b61a-0cb7dc0e9caf" providerId="AD" clId="Web-{00F85CEF-6D25-404D-9BB8-F171CF79CD8F}" dt="2021-01-20T21:12:42.853" v="75"/>
          <ac:spMkLst>
            <pc:docMk/>
            <pc:sldMk cId="19726248" sldId="274"/>
            <ac:spMk id="6" creationId="{EB9612D2-25E9-4C7D-A665-2BFD063E0490}"/>
          </ac:spMkLst>
        </pc:spChg>
        <pc:spChg chg="add mod">
          <ac:chgData name="Guillaume Duret" userId="S::guillaume.duret@cpe.fr::3e2fa3b9-267a-4abb-b61a-0cb7dc0e9caf" providerId="AD" clId="Web-{00F85CEF-6D25-404D-9BB8-F171CF79CD8F}" dt="2021-01-20T21:14:43.153" v="126" actId="20577"/>
          <ac:spMkLst>
            <pc:docMk/>
            <pc:sldMk cId="19726248" sldId="274"/>
            <ac:spMk id="8" creationId="{DD9DAB83-D71E-472C-A4FE-D2FE32702D3D}"/>
          </ac:spMkLst>
        </pc:spChg>
        <pc:picChg chg="add del mod">
          <ac:chgData name="Guillaume Duret" userId="S::guillaume.duret@cpe.fr::3e2fa3b9-267a-4abb-b61a-0cb7dc0e9caf" providerId="AD" clId="Web-{00F85CEF-6D25-404D-9BB8-F171CF79CD8F}" dt="2021-01-20T21:21:02.961" v="128"/>
          <ac:picMkLst>
            <pc:docMk/>
            <pc:sldMk cId="19726248" sldId="274"/>
            <ac:picMk id="9" creationId="{25E9B895-8153-4889-BBBC-7F23D8C4C682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9:11.287" v="193"/>
          <ac:picMkLst>
            <pc:docMk/>
            <pc:sldMk cId="19726248" sldId="274"/>
            <ac:picMk id="10" creationId="{9E60D405-FD5B-4F81-A58C-8BCE9D27F6D4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9:11.287" v="192"/>
          <ac:picMkLst>
            <pc:docMk/>
            <pc:sldMk cId="19726248" sldId="274"/>
            <ac:picMk id="11" creationId="{485A33F1-F471-4E16-A8FB-57C20171DA33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6:39.798" v="172"/>
          <ac:picMkLst>
            <pc:docMk/>
            <pc:sldMk cId="19726248" sldId="274"/>
            <ac:picMk id="12" creationId="{9268C6E4-97FD-46D2-B923-29B006021F52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9:11.287" v="191"/>
          <ac:picMkLst>
            <pc:docMk/>
            <pc:sldMk cId="19726248" sldId="274"/>
            <ac:picMk id="13" creationId="{1E777EE6-294B-4F4B-92A1-3882E1BAE370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5:26.531" v="149"/>
          <ac:picMkLst>
            <pc:docMk/>
            <pc:sldMk cId="19726248" sldId="274"/>
            <ac:picMk id="14" creationId="{5B680536-99F4-431C-85A5-A0A1839E8C1B}"/>
          </ac:picMkLst>
        </pc:picChg>
        <pc:picChg chg="add del mod">
          <ac:chgData name="Guillaume Duret" userId="S::guillaume.duret@cpe.fr::3e2fa3b9-267a-4abb-b61a-0cb7dc0e9caf" providerId="AD" clId="Web-{00F85CEF-6D25-404D-9BB8-F171CF79CD8F}" dt="2021-01-20T21:29:11.287" v="190"/>
          <ac:picMkLst>
            <pc:docMk/>
            <pc:sldMk cId="19726248" sldId="274"/>
            <ac:picMk id="15" creationId="{61341204-4CCA-49EB-8928-540D33D4EDF4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31:40.994" v="218" actId="1076"/>
          <ac:picMkLst>
            <pc:docMk/>
            <pc:sldMk cId="19726248" sldId="274"/>
            <ac:picMk id="16" creationId="{AA0CB087-E460-4A73-84B5-F3913531BD2F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31:38.885" v="217" actId="1076"/>
          <ac:picMkLst>
            <pc:docMk/>
            <pc:sldMk cId="19726248" sldId="274"/>
            <ac:picMk id="17" creationId="{092AFD21-47A1-43C7-8A4C-AF14111FD0E9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31:43.120" v="219" actId="1076"/>
          <ac:picMkLst>
            <pc:docMk/>
            <pc:sldMk cId="19726248" sldId="274"/>
            <ac:picMk id="18" creationId="{14520FB3-B2DF-462E-8DC3-6A1B3F6514B2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31:45.120" v="220" actId="1076"/>
          <ac:picMkLst>
            <pc:docMk/>
            <pc:sldMk cId="19726248" sldId="274"/>
            <ac:picMk id="19" creationId="{BBB2E8CD-9F06-4CF1-94B8-BED046D78693}"/>
          </ac:picMkLst>
        </pc:picChg>
        <pc:picChg chg="add mod">
          <ac:chgData name="Guillaume Duret" userId="S::guillaume.duret@cpe.fr::3e2fa3b9-267a-4abb-b61a-0cb7dc0e9caf" providerId="AD" clId="Web-{00F85CEF-6D25-404D-9BB8-F171CF79CD8F}" dt="2021-01-20T21:31:47.573" v="221" actId="1076"/>
          <ac:picMkLst>
            <pc:docMk/>
            <pc:sldMk cId="19726248" sldId="274"/>
            <ac:picMk id="20" creationId="{2827CFB6-BAEF-4A9F-9082-E4F0FE4ACEC5}"/>
          </ac:picMkLst>
        </pc:picChg>
      </pc:sldChg>
      <pc:sldChg chg="add replId">
        <pc:chgData name="Guillaume Duret" userId="S::guillaume.duret@cpe.fr::3e2fa3b9-267a-4abb-b61a-0cb7dc0e9caf" providerId="AD" clId="Web-{00F85CEF-6D25-404D-9BB8-F171CF79CD8F}" dt="2021-01-20T21:28:57.662" v="189"/>
        <pc:sldMkLst>
          <pc:docMk/>
          <pc:sldMk cId="703711649" sldId="276"/>
        </pc:sldMkLst>
      </pc:sldChg>
    </pc:docChg>
  </pc:docChgLst>
  <pc:docChgLst>
    <pc:chgData name="Paul Meteyer" userId="S::paul.meteyer@cpe.fr::2e7b2e9e-a2eb-4ea6-8db5-e5c9eb41ffa4" providerId="AD" clId="Web-{47C7590E-16A8-4247-968A-91070EA16527}"/>
    <pc:docChg chg="addSld modSld">
      <pc:chgData name="Paul Meteyer" userId="S::paul.meteyer@cpe.fr::2e7b2e9e-a2eb-4ea6-8db5-e5c9eb41ffa4" providerId="AD" clId="Web-{47C7590E-16A8-4247-968A-91070EA16527}" dt="2021-01-20T19:26:23.147" v="14" actId="20577"/>
      <pc:docMkLst>
        <pc:docMk/>
      </pc:docMkLst>
      <pc:sldChg chg="modSp">
        <pc:chgData name="Paul Meteyer" userId="S::paul.meteyer@cpe.fr::2e7b2e9e-a2eb-4ea6-8db5-e5c9eb41ffa4" providerId="AD" clId="Web-{47C7590E-16A8-4247-968A-91070EA16527}" dt="2021-01-20T19:26:23.147" v="14" actId="20577"/>
        <pc:sldMkLst>
          <pc:docMk/>
          <pc:sldMk cId="483327327" sldId="261"/>
        </pc:sldMkLst>
        <pc:spChg chg="mod">
          <ac:chgData name="Paul Meteyer" userId="S::paul.meteyer@cpe.fr::2e7b2e9e-a2eb-4ea6-8db5-e5c9eb41ffa4" providerId="AD" clId="Web-{47C7590E-16A8-4247-968A-91070EA16527}" dt="2021-01-20T19:26:23.147" v="14" actId="20577"/>
          <ac:spMkLst>
            <pc:docMk/>
            <pc:sldMk cId="483327327" sldId="261"/>
            <ac:spMk id="3" creationId="{D64DB9D7-87AF-4954-94CE-3F340FF39A35}"/>
          </ac:spMkLst>
        </pc:spChg>
      </pc:sldChg>
      <pc:sldChg chg="modSp new">
        <pc:chgData name="Paul Meteyer" userId="S::paul.meteyer@cpe.fr::2e7b2e9e-a2eb-4ea6-8db5-e5c9eb41ffa4" providerId="AD" clId="Web-{47C7590E-16A8-4247-968A-91070EA16527}" dt="2021-01-20T19:21:58.610" v="2" actId="20577"/>
        <pc:sldMkLst>
          <pc:docMk/>
          <pc:sldMk cId="2329029095" sldId="263"/>
        </pc:sldMkLst>
        <pc:spChg chg="mod">
          <ac:chgData name="Paul Meteyer" userId="S::paul.meteyer@cpe.fr::2e7b2e9e-a2eb-4ea6-8db5-e5c9eb41ffa4" providerId="AD" clId="Web-{47C7590E-16A8-4247-968A-91070EA16527}" dt="2021-01-20T19:21:58.610" v="2" actId="20577"/>
          <ac:spMkLst>
            <pc:docMk/>
            <pc:sldMk cId="2329029095" sldId="263"/>
            <ac:spMk id="3" creationId="{A27CEEAB-AA4B-4AEF-BC25-7EC951765DB8}"/>
          </ac:spMkLst>
        </pc:spChg>
      </pc:sldChg>
      <pc:sldChg chg="modSp new">
        <pc:chgData name="Paul Meteyer" userId="S::paul.meteyer@cpe.fr::2e7b2e9e-a2eb-4ea6-8db5-e5c9eb41ffa4" providerId="AD" clId="Web-{47C7590E-16A8-4247-968A-91070EA16527}" dt="2021-01-20T19:22:13.657" v="12" actId="20577"/>
        <pc:sldMkLst>
          <pc:docMk/>
          <pc:sldMk cId="1507337655" sldId="264"/>
        </pc:sldMkLst>
        <pc:spChg chg="mod">
          <ac:chgData name="Paul Meteyer" userId="S::paul.meteyer@cpe.fr::2e7b2e9e-a2eb-4ea6-8db5-e5c9eb41ffa4" providerId="AD" clId="Web-{47C7590E-16A8-4247-968A-91070EA16527}" dt="2021-01-20T19:22:13.657" v="12" actId="20577"/>
          <ac:spMkLst>
            <pc:docMk/>
            <pc:sldMk cId="1507337655" sldId="264"/>
            <ac:spMk id="3" creationId="{3B456ED2-3422-4C75-A2F4-A8F6D446595E}"/>
          </ac:spMkLst>
        </pc:spChg>
      </pc:sldChg>
    </pc:docChg>
  </pc:docChgLst>
  <pc:docChgLst>
    <pc:chgData name="Paul Meteyer" userId="S::paul.meteyer@cpe.fr::2e7b2e9e-a2eb-4ea6-8db5-e5c9eb41ffa4" providerId="AD" clId="Web-{CA741174-2C0D-4335-B496-085F99B7407C}"/>
    <pc:docChg chg="addSld modSld">
      <pc:chgData name="Paul Meteyer" userId="S::paul.meteyer@cpe.fr::2e7b2e9e-a2eb-4ea6-8db5-e5c9eb41ffa4" providerId="AD" clId="Web-{CA741174-2C0D-4335-B496-085F99B7407C}" dt="2021-01-20T21:59:29.427" v="769" actId="1076"/>
      <pc:docMkLst>
        <pc:docMk/>
      </pc:docMkLst>
      <pc:sldChg chg="addSp delSp modSp">
        <pc:chgData name="Paul Meteyer" userId="S::paul.meteyer@cpe.fr::2e7b2e9e-a2eb-4ea6-8db5-e5c9eb41ffa4" providerId="AD" clId="Web-{CA741174-2C0D-4335-B496-085F99B7407C}" dt="2021-01-20T20:31:42.683" v="206" actId="20577"/>
        <pc:sldMkLst>
          <pc:docMk/>
          <pc:sldMk cId="483327327" sldId="261"/>
        </pc:sldMkLst>
        <pc:spChg chg="mod">
          <ac:chgData name="Paul Meteyer" userId="S::paul.meteyer@cpe.fr::2e7b2e9e-a2eb-4ea6-8db5-e5c9eb41ffa4" providerId="AD" clId="Web-{CA741174-2C0D-4335-B496-085F99B7407C}" dt="2021-01-20T20:31:42.683" v="206" actId="20577"/>
          <ac:spMkLst>
            <pc:docMk/>
            <pc:sldMk cId="483327327" sldId="261"/>
            <ac:spMk id="2" creationId="{3B58CDD0-4DB0-4AB7-AB37-06762D85C1C9}"/>
          </ac:spMkLst>
        </pc:spChg>
        <pc:spChg chg="mod">
          <ac:chgData name="Paul Meteyer" userId="S::paul.meteyer@cpe.fr::2e7b2e9e-a2eb-4ea6-8db5-e5c9eb41ffa4" providerId="AD" clId="Web-{CA741174-2C0D-4335-B496-085F99B7407C}" dt="2021-01-20T20:30:22.760" v="192" actId="20577"/>
          <ac:spMkLst>
            <pc:docMk/>
            <pc:sldMk cId="483327327" sldId="261"/>
            <ac:spMk id="3" creationId="{D64DB9D7-87AF-4954-94CE-3F340FF39A35}"/>
          </ac:spMkLst>
        </pc:spChg>
        <pc:picChg chg="add del mod">
          <ac:chgData name="Paul Meteyer" userId="S::paul.meteyer@cpe.fr::2e7b2e9e-a2eb-4ea6-8db5-e5c9eb41ffa4" providerId="AD" clId="Web-{CA741174-2C0D-4335-B496-085F99B7407C}" dt="2021-01-20T20:22:41.999" v="168"/>
          <ac:picMkLst>
            <pc:docMk/>
            <pc:sldMk cId="483327327" sldId="261"/>
            <ac:picMk id="4" creationId="{BBFB5BA5-B4DE-4753-B768-1F65B7343B88}"/>
          </ac:picMkLst>
        </pc:picChg>
        <pc:picChg chg="add del mod">
          <ac:chgData name="Paul Meteyer" userId="S::paul.meteyer@cpe.fr::2e7b2e9e-a2eb-4ea6-8db5-e5c9eb41ffa4" providerId="AD" clId="Web-{CA741174-2C0D-4335-B496-085F99B7407C}" dt="2021-01-20T20:18:43.838" v="156"/>
          <ac:picMkLst>
            <pc:docMk/>
            <pc:sldMk cId="483327327" sldId="261"/>
            <ac:picMk id="5" creationId="{D4767C96-4476-4DBE-A780-04E4E33EB4D0}"/>
          </ac:picMkLst>
        </pc:picChg>
        <pc:picChg chg="add mod">
          <ac:chgData name="Paul Meteyer" userId="S::paul.meteyer@cpe.fr::2e7b2e9e-a2eb-4ea6-8db5-e5c9eb41ffa4" providerId="AD" clId="Web-{CA741174-2C0D-4335-B496-085F99B7407C}" dt="2021-01-20T20:30:24.932" v="194" actId="14100"/>
          <ac:picMkLst>
            <pc:docMk/>
            <pc:sldMk cId="483327327" sldId="261"/>
            <ac:picMk id="6" creationId="{36EE022A-A6F7-45B0-A45E-826BE0887FDF}"/>
          </ac:picMkLst>
        </pc:picChg>
        <pc:picChg chg="add mod">
          <ac:chgData name="Paul Meteyer" userId="S::paul.meteyer@cpe.fr::2e7b2e9e-a2eb-4ea6-8db5-e5c9eb41ffa4" providerId="AD" clId="Web-{CA741174-2C0D-4335-B496-085F99B7407C}" dt="2021-01-20T20:27:57.866" v="190" actId="1076"/>
          <ac:picMkLst>
            <pc:docMk/>
            <pc:sldMk cId="483327327" sldId="261"/>
            <ac:picMk id="7" creationId="{24E1D9CA-2346-47D3-A320-DA70675DED94}"/>
          </ac:picMkLst>
        </pc:picChg>
      </pc:sldChg>
      <pc:sldChg chg="addSp modSp">
        <pc:chgData name="Paul Meteyer" userId="S::paul.meteyer@cpe.fr::2e7b2e9e-a2eb-4ea6-8db5-e5c9eb41ffa4" providerId="AD" clId="Web-{CA741174-2C0D-4335-B496-085F99B7407C}" dt="2021-01-20T21:01:44.098" v="396" actId="20577"/>
        <pc:sldMkLst>
          <pc:docMk/>
          <pc:sldMk cId="2329029095" sldId="263"/>
        </pc:sldMkLst>
        <pc:spChg chg="mod">
          <ac:chgData name="Paul Meteyer" userId="S::paul.meteyer@cpe.fr::2e7b2e9e-a2eb-4ea6-8db5-e5c9eb41ffa4" providerId="AD" clId="Web-{CA741174-2C0D-4335-B496-085F99B7407C}" dt="2021-01-20T20:48:50.081" v="322" actId="20577"/>
          <ac:spMkLst>
            <pc:docMk/>
            <pc:sldMk cId="2329029095" sldId="263"/>
            <ac:spMk id="2" creationId="{50DC7AAD-2CD7-44C5-9EBA-347728EE51E1}"/>
          </ac:spMkLst>
        </pc:spChg>
        <pc:spChg chg="mod">
          <ac:chgData name="Paul Meteyer" userId="S::paul.meteyer@cpe.fr::2e7b2e9e-a2eb-4ea6-8db5-e5c9eb41ffa4" providerId="AD" clId="Web-{CA741174-2C0D-4335-B496-085F99B7407C}" dt="2021-01-20T21:01:44.098" v="396" actId="20577"/>
          <ac:spMkLst>
            <pc:docMk/>
            <pc:sldMk cId="2329029095" sldId="263"/>
            <ac:spMk id="3" creationId="{A27CEEAB-AA4B-4AEF-BC25-7EC951765DB8}"/>
          </ac:spMkLst>
        </pc:spChg>
        <pc:picChg chg="add mod">
          <ac:chgData name="Paul Meteyer" userId="S::paul.meteyer@cpe.fr::2e7b2e9e-a2eb-4ea6-8db5-e5c9eb41ffa4" providerId="AD" clId="Web-{CA741174-2C0D-4335-B496-085F99B7407C}" dt="2021-01-20T20:59:06.095" v="359" actId="1076"/>
          <ac:picMkLst>
            <pc:docMk/>
            <pc:sldMk cId="2329029095" sldId="263"/>
            <ac:picMk id="4" creationId="{364279FB-7C7D-4450-A2BC-24A2BA66C7B3}"/>
          </ac:picMkLst>
        </pc:picChg>
      </pc:sldChg>
      <pc:sldChg chg="addSp modSp">
        <pc:chgData name="Paul Meteyer" userId="S::paul.meteyer@cpe.fr::2e7b2e9e-a2eb-4ea6-8db5-e5c9eb41ffa4" providerId="AD" clId="Web-{CA741174-2C0D-4335-B496-085F99B7407C}" dt="2021-01-20T21:38:10.164" v="580" actId="1076"/>
        <pc:sldMkLst>
          <pc:docMk/>
          <pc:sldMk cId="1507337655" sldId="264"/>
        </pc:sldMkLst>
        <pc:spChg chg="mod">
          <ac:chgData name="Paul Meteyer" userId="S::paul.meteyer@cpe.fr::2e7b2e9e-a2eb-4ea6-8db5-e5c9eb41ffa4" providerId="AD" clId="Web-{CA741174-2C0D-4335-B496-085F99B7407C}" dt="2021-01-20T21:27:06.618" v="520" actId="20577"/>
          <ac:spMkLst>
            <pc:docMk/>
            <pc:sldMk cId="1507337655" sldId="264"/>
            <ac:spMk id="2" creationId="{08D3E68B-EBB3-4CE5-9B07-0A9C5698C2C6}"/>
          </ac:spMkLst>
        </pc:spChg>
        <pc:spChg chg="mod">
          <ac:chgData name="Paul Meteyer" userId="S::paul.meteyer@cpe.fr::2e7b2e9e-a2eb-4ea6-8db5-e5c9eb41ffa4" providerId="AD" clId="Web-{CA741174-2C0D-4335-B496-085F99B7407C}" dt="2021-01-20T21:34:44.566" v="548" actId="20577"/>
          <ac:spMkLst>
            <pc:docMk/>
            <pc:sldMk cId="1507337655" sldId="264"/>
            <ac:spMk id="3" creationId="{3B456ED2-3422-4C75-A2F4-A8F6D446595E}"/>
          </ac:spMkLst>
        </pc:spChg>
        <pc:picChg chg="add mod">
          <ac:chgData name="Paul Meteyer" userId="S::paul.meteyer@cpe.fr::2e7b2e9e-a2eb-4ea6-8db5-e5c9eb41ffa4" providerId="AD" clId="Web-{CA741174-2C0D-4335-B496-085F99B7407C}" dt="2021-01-20T21:37:47.148" v="569" actId="14100"/>
          <ac:picMkLst>
            <pc:docMk/>
            <pc:sldMk cId="1507337655" sldId="264"/>
            <ac:picMk id="4" creationId="{A978130B-F52E-428D-BF3D-FFB423AC40B5}"/>
          </ac:picMkLst>
        </pc:picChg>
        <pc:picChg chg="add mod">
          <ac:chgData name="Paul Meteyer" userId="S::paul.meteyer@cpe.fr::2e7b2e9e-a2eb-4ea6-8db5-e5c9eb41ffa4" providerId="AD" clId="Web-{CA741174-2C0D-4335-B496-085F99B7407C}" dt="2021-01-20T21:37:49.539" v="570" actId="1076"/>
          <ac:picMkLst>
            <pc:docMk/>
            <pc:sldMk cId="1507337655" sldId="264"/>
            <ac:picMk id="5" creationId="{DE0D958D-EB7C-4D1D-81A1-220A3475BFDD}"/>
          </ac:picMkLst>
        </pc:picChg>
        <pc:picChg chg="add mod">
          <ac:chgData name="Paul Meteyer" userId="S::paul.meteyer@cpe.fr::2e7b2e9e-a2eb-4ea6-8db5-e5c9eb41ffa4" providerId="AD" clId="Web-{CA741174-2C0D-4335-B496-085F99B7407C}" dt="2021-01-20T21:37:53.195" v="571" actId="1076"/>
          <ac:picMkLst>
            <pc:docMk/>
            <pc:sldMk cId="1507337655" sldId="264"/>
            <ac:picMk id="6" creationId="{2C3E2C3D-E864-492A-BFCE-9B0F7D191401}"/>
          </ac:picMkLst>
        </pc:picChg>
        <pc:picChg chg="add mod">
          <ac:chgData name="Paul Meteyer" userId="S::paul.meteyer@cpe.fr::2e7b2e9e-a2eb-4ea6-8db5-e5c9eb41ffa4" providerId="AD" clId="Web-{CA741174-2C0D-4335-B496-085F99B7407C}" dt="2021-01-20T21:38:10.164" v="580" actId="1076"/>
          <ac:picMkLst>
            <pc:docMk/>
            <pc:sldMk cId="1507337655" sldId="264"/>
            <ac:picMk id="7" creationId="{43D8770D-3FC3-49B4-91EC-517A3CDD7AEA}"/>
          </ac:picMkLst>
        </pc:picChg>
        <pc:picChg chg="add mod">
          <ac:chgData name="Paul Meteyer" userId="S::paul.meteyer@cpe.fr::2e7b2e9e-a2eb-4ea6-8db5-e5c9eb41ffa4" providerId="AD" clId="Web-{CA741174-2C0D-4335-B496-085F99B7407C}" dt="2021-01-20T21:38:06.774" v="579" actId="1076"/>
          <ac:picMkLst>
            <pc:docMk/>
            <pc:sldMk cId="1507337655" sldId="264"/>
            <ac:picMk id="8" creationId="{18C5FF2E-DE0D-4E01-9D41-7CBA077022A0}"/>
          </ac:picMkLst>
        </pc:picChg>
      </pc:sldChg>
      <pc:sldChg chg="modSp">
        <pc:chgData name="Paul Meteyer" userId="S::paul.meteyer@cpe.fr::2e7b2e9e-a2eb-4ea6-8db5-e5c9eb41ffa4" providerId="AD" clId="Web-{CA741174-2C0D-4335-B496-085F99B7407C}" dt="2021-01-20T20:59:56.096" v="366" actId="20577"/>
        <pc:sldMkLst>
          <pc:docMk/>
          <pc:sldMk cId="2093040501" sldId="265"/>
        </pc:sldMkLst>
        <pc:spChg chg="mod">
          <ac:chgData name="Paul Meteyer" userId="S::paul.meteyer@cpe.fr::2e7b2e9e-a2eb-4ea6-8db5-e5c9eb41ffa4" providerId="AD" clId="Web-{CA741174-2C0D-4335-B496-085F99B7407C}" dt="2021-01-20T20:59:56.096" v="366" actId="20577"/>
          <ac:spMkLst>
            <pc:docMk/>
            <pc:sldMk cId="2093040501" sldId="265"/>
            <ac:spMk id="3" creationId="{6852C814-95B0-4DCB-A33E-F929D09D0F45}"/>
          </ac:spMkLst>
        </pc:spChg>
      </pc:sldChg>
      <pc:sldChg chg="addSp delSp modSp new">
        <pc:chgData name="Paul Meteyer" userId="S::paul.meteyer@cpe.fr::2e7b2e9e-a2eb-4ea6-8db5-e5c9eb41ffa4" providerId="AD" clId="Web-{CA741174-2C0D-4335-B496-085F99B7407C}" dt="2021-01-20T20:46:46.891" v="289" actId="20577"/>
        <pc:sldMkLst>
          <pc:docMk/>
          <pc:sldMk cId="593872796" sldId="266"/>
        </pc:sldMkLst>
        <pc:spChg chg="mod">
          <ac:chgData name="Paul Meteyer" userId="S::paul.meteyer@cpe.fr::2e7b2e9e-a2eb-4ea6-8db5-e5c9eb41ffa4" providerId="AD" clId="Web-{CA741174-2C0D-4335-B496-085F99B7407C}" dt="2021-01-20T20:31:45.511" v="208" actId="20577"/>
          <ac:spMkLst>
            <pc:docMk/>
            <pc:sldMk cId="593872796" sldId="266"/>
            <ac:spMk id="2" creationId="{F029F246-A09E-404D-BA7E-317CDE827E4C}"/>
          </ac:spMkLst>
        </pc:spChg>
        <pc:spChg chg="mod">
          <ac:chgData name="Paul Meteyer" userId="S::paul.meteyer@cpe.fr::2e7b2e9e-a2eb-4ea6-8db5-e5c9eb41ffa4" providerId="AD" clId="Web-{CA741174-2C0D-4335-B496-085F99B7407C}" dt="2021-01-20T20:46:46.891" v="289" actId="20577"/>
          <ac:spMkLst>
            <pc:docMk/>
            <pc:sldMk cId="593872796" sldId="266"/>
            <ac:spMk id="3" creationId="{AA3E0A99-E3F8-412B-A247-3CD1596B6D4A}"/>
          </ac:spMkLst>
        </pc:spChg>
        <pc:picChg chg="add del mod">
          <ac:chgData name="Paul Meteyer" userId="S::paul.meteyer@cpe.fr::2e7b2e9e-a2eb-4ea6-8db5-e5c9eb41ffa4" providerId="AD" clId="Web-{CA741174-2C0D-4335-B496-085F99B7407C}" dt="2021-01-20T20:41:38.915" v="275"/>
          <ac:picMkLst>
            <pc:docMk/>
            <pc:sldMk cId="593872796" sldId="266"/>
            <ac:picMk id="4" creationId="{80BA3640-E7A2-4DC2-8DF3-E3F3237FCBD6}"/>
          </ac:picMkLst>
        </pc:picChg>
        <pc:picChg chg="add mod">
          <ac:chgData name="Paul Meteyer" userId="S::paul.meteyer@cpe.fr::2e7b2e9e-a2eb-4ea6-8db5-e5c9eb41ffa4" providerId="AD" clId="Web-{CA741174-2C0D-4335-B496-085F99B7407C}" dt="2021-01-20T20:44:08.012" v="281" actId="1076"/>
          <ac:picMkLst>
            <pc:docMk/>
            <pc:sldMk cId="593872796" sldId="266"/>
            <ac:picMk id="5" creationId="{E0D6A492-A825-4E86-92D1-5AEA44DC2A45}"/>
          </ac:picMkLst>
        </pc:picChg>
        <pc:picChg chg="add mod">
          <ac:chgData name="Paul Meteyer" userId="S::paul.meteyer@cpe.fr::2e7b2e9e-a2eb-4ea6-8db5-e5c9eb41ffa4" providerId="AD" clId="Web-{CA741174-2C0D-4335-B496-085F99B7407C}" dt="2021-01-20T20:41:59.666" v="279" actId="1076"/>
          <ac:picMkLst>
            <pc:docMk/>
            <pc:sldMk cId="593872796" sldId="266"/>
            <ac:picMk id="6" creationId="{1490FF9E-1248-4A3D-B20C-78651A5B34F4}"/>
          </ac:picMkLst>
        </pc:picChg>
      </pc:sldChg>
      <pc:sldChg chg="addSp modSp new">
        <pc:chgData name="Paul Meteyer" userId="S::paul.meteyer@cpe.fr::2e7b2e9e-a2eb-4ea6-8db5-e5c9eb41ffa4" providerId="AD" clId="Web-{CA741174-2C0D-4335-B496-085F99B7407C}" dt="2021-01-20T21:24:31.193" v="513" actId="1076"/>
        <pc:sldMkLst>
          <pc:docMk/>
          <pc:sldMk cId="318829238" sldId="271"/>
        </pc:sldMkLst>
        <pc:spChg chg="mod">
          <ac:chgData name="Paul Meteyer" userId="S::paul.meteyer@cpe.fr::2e7b2e9e-a2eb-4ea6-8db5-e5c9eb41ffa4" providerId="AD" clId="Web-{CA741174-2C0D-4335-B496-085F99B7407C}" dt="2021-01-20T21:02:47.459" v="404" actId="20577"/>
          <ac:spMkLst>
            <pc:docMk/>
            <pc:sldMk cId="318829238" sldId="271"/>
            <ac:spMk id="2" creationId="{E68608BD-6614-4DD5-877B-A49E31E0DF9A}"/>
          </ac:spMkLst>
        </pc:spChg>
        <pc:spChg chg="mod">
          <ac:chgData name="Paul Meteyer" userId="S::paul.meteyer@cpe.fr::2e7b2e9e-a2eb-4ea6-8db5-e5c9eb41ffa4" providerId="AD" clId="Web-{CA741174-2C0D-4335-B496-085F99B7407C}" dt="2021-01-20T21:19:17.186" v="512" actId="20577"/>
          <ac:spMkLst>
            <pc:docMk/>
            <pc:sldMk cId="318829238" sldId="271"/>
            <ac:spMk id="3" creationId="{7CC97A0E-0B76-466E-A2D5-306267D21A04}"/>
          </ac:spMkLst>
        </pc:spChg>
        <pc:picChg chg="add mod">
          <ac:chgData name="Paul Meteyer" userId="S::paul.meteyer@cpe.fr::2e7b2e9e-a2eb-4ea6-8db5-e5c9eb41ffa4" providerId="AD" clId="Web-{CA741174-2C0D-4335-B496-085F99B7407C}" dt="2021-01-20T21:24:31.193" v="513" actId="1076"/>
          <ac:picMkLst>
            <pc:docMk/>
            <pc:sldMk cId="318829238" sldId="271"/>
            <ac:picMk id="4" creationId="{F7970883-8662-4D59-B081-04E18C6518A2}"/>
          </ac:picMkLst>
        </pc:picChg>
      </pc:sldChg>
      <pc:sldChg chg="addSp modSp new">
        <pc:chgData name="Paul Meteyer" userId="S::paul.meteyer@cpe.fr::2e7b2e9e-a2eb-4ea6-8db5-e5c9eb41ffa4" providerId="AD" clId="Web-{CA741174-2C0D-4335-B496-085F99B7407C}" dt="2021-01-20T21:47:24.520" v="672" actId="20577"/>
        <pc:sldMkLst>
          <pc:docMk/>
          <pc:sldMk cId="3322990651" sldId="275"/>
        </pc:sldMkLst>
        <pc:spChg chg="mod">
          <ac:chgData name="Paul Meteyer" userId="S::paul.meteyer@cpe.fr::2e7b2e9e-a2eb-4ea6-8db5-e5c9eb41ffa4" providerId="AD" clId="Web-{CA741174-2C0D-4335-B496-085F99B7407C}" dt="2021-01-20T21:27:15.744" v="525" actId="20577"/>
          <ac:spMkLst>
            <pc:docMk/>
            <pc:sldMk cId="3322990651" sldId="275"/>
            <ac:spMk id="2" creationId="{D85201BB-78C5-4BD0-8DE1-E4ED619C221F}"/>
          </ac:spMkLst>
        </pc:spChg>
        <pc:spChg chg="mod">
          <ac:chgData name="Paul Meteyer" userId="S::paul.meteyer@cpe.fr::2e7b2e9e-a2eb-4ea6-8db5-e5c9eb41ffa4" providerId="AD" clId="Web-{CA741174-2C0D-4335-B496-085F99B7407C}" dt="2021-01-20T21:47:24.520" v="672" actId="20577"/>
          <ac:spMkLst>
            <pc:docMk/>
            <pc:sldMk cId="3322990651" sldId="275"/>
            <ac:spMk id="3" creationId="{7D441891-54C9-481A-AA27-78D319BCF669}"/>
          </ac:spMkLst>
        </pc:spChg>
        <pc:picChg chg="add mod">
          <ac:chgData name="Paul Meteyer" userId="S::paul.meteyer@cpe.fr::2e7b2e9e-a2eb-4ea6-8db5-e5c9eb41ffa4" providerId="AD" clId="Web-{CA741174-2C0D-4335-B496-085F99B7407C}" dt="2021-01-20T21:46:06.097" v="649" actId="1076"/>
          <ac:picMkLst>
            <pc:docMk/>
            <pc:sldMk cId="3322990651" sldId="275"/>
            <ac:picMk id="4" creationId="{EBA07C38-9932-4524-9A5D-A773D3CABBAE}"/>
          </ac:picMkLst>
        </pc:picChg>
        <pc:picChg chg="add mod">
          <ac:chgData name="Paul Meteyer" userId="S::paul.meteyer@cpe.fr::2e7b2e9e-a2eb-4ea6-8db5-e5c9eb41ffa4" providerId="AD" clId="Web-{CA741174-2C0D-4335-B496-085F99B7407C}" dt="2021-01-20T21:46:29.722" v="654" actId="1076"/>
          <ac:picMkLst>
            <pc:docMk/>
            <pc:sldMk cId="3322990651" sldId="275"/>
            <ac:picMk id="5" creationId="{E43D2148-1BCB-4D10-9AB5-F94CA86C6EAF}"/>
          </ac:picMkLst>
        </pc:picChg>
      </pc:sldChg>
      <pc:sldChg chg="addSp delSp modSp mod setBg setClrOvrMap">
        <pc:chgData name="Paul Meteyer" userId="S::paul.meteyer@cpe.fr::2e7b2e9e-a2eb-4ea6-8db5-e5c9eb41ffa4" providerId="AD" clId="Web-{CA741174-2C0D-4335-B496-085F99B7407C}" dt="2021-01-20T21:59:29.427" v="769" actId="1076"/>
        <pc:sldMkLst>
          <pc:docMk/>
          <pc:sldMk cId="211229224" sldId="278"/>
        </pc:sldMkLst>
        <pc:spChg chg="mod ord">
          <ac:chgData name="Paul Meteyer" userId="S::paul.meteyer@cpe.fr::2e7b2e9e-a2eb-4ea6-8db5-e5c9eb41ffa4" providerId="AD" clId="Web-{CA741174-2C0D-4335-B496-085F99B7407C}" dt="2021-01-20T21:59:29.427" v="769" actId="1076"/>
          <ac:spMkLst>
            <pc:docMk/>
            <pc:sldMk cId="211229224" sldId="278"/>
            <ac:spMk id="2" creationId="{FF01CAA9-0BE9-4DDF-907A-BB224276A0A3}"/>
          </ac:spMkLst>
        </pc:spChg>
        <pc:spChg chg="add mod">
          <ac:chgData name="Paul Meteyer" userId="S::paul.meteyer@cpe.fr::2e7b2e9e-a2eb-4ea6-8db5-e5c9eb41ffa4" providerId="AD" clId="Web-{CA741174-2C0D-4335-B496-085F99B7407C}" dt="2021-01-20T21:57:41.737" v="747" actId="1076"/>
          <ac:spMkLst>
            <pc:docMk/>
            <pc:sldMk cId="211229224" sldId="278"/>
            <ac:spMk id="4" creationId="{FD3A09B5-CA6A-417A-BCD2-51931D6BDE5C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7.793" v="690"/>
          <ac:spMkLst>
            <pc:docMk/>
            <pc:sldMk cId="211229224" sldId="278"/>
            <ac:spMk id="7" creationId="{5A59F003-E00A-43F9-91DC-CC54E3B87466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7.793" v="690"/>
          <ac:spMkLst>
            <pc:docMk/>
            <pc:sldMk cId="211229224" sldId="278"/>
            <ac:spMk id="8" creationId="{D74A4382-E3AD-430A-9A1F-DFA3E0E77A7D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7.793" v="690"/>
          <ac:spMkLst>
            <pc:docMk/>
            <pc:sldMk cId="211229224" sldId="278"/>
            <ac:spMk id="9" creationId="{79F40191-0F44-4FD1-82CC-ACB507C14BE6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5.793" v="688"/>
          <ac:spMkLst>
            <pc:docMk/>
            <pc:sldMk cId="211229224" sldId="278"/>
            <ac:spMk id="10" creationId="{E91DC736-0EF8-4F87-9146-EBF1D2EE4D3D}"/>
          </ac:spMkLst>
        </pc:spChg>
        <pc:spChg chg="add del">
          <ac:chgData name="Paul Meteyer" userId="S::paul.meteyer@cpe.fr::2e7b2e9e-a2eb-4ea6-8db5-e5c9eb41ffa4" providerId="AD" clId="Web-{CA741174-2C0D-4335-B496-085F99B7407C}" dt="2021-01-20T21:53:37.091" v="698"/>
          <ac:spMkLst>
            <pc:docMk/>
            <pc:sldMk cId="211229224" sldId="278"/>
            <ac:spMk id="11" creationId="{E49CC64F-7275-4E33-961B-0C5CDC439875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5.793" v="688"/>
          <ac:spMkLst>
            <pc:docMk/>
            <pc:sldMk cId="211229224" sldId="278"/>
            <ac:spMk id="12" creationId="{097CD68E-23E3-4007-8847-CD0944C4F7BE}"/>
          </ac:spMkLst>
        </pc:spChg>
        <pc:spChg chg="add del">
          <ac:chgData name="Paul Meteyer" userId="S::paul.meteyer@cpe.fr::2e7b2e9e-a2eb-4ea6-8db5-e5c9eb41ffa4" providerId="AD" clId="Web-{CA741174-2C0D-4335-B496-085F99B7407C}" dt="2021-01-20T21:54:29.452" v="707"/>
          <ac:spMkLst>
            <pc:docMk/>
            <pc:sldMk cId="211229224" sldId="278"/>
            <ac:spMk id="13" creationId="{E49CC64F-7275-4E33-961B-0C5CDC439875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5.793" v="688"/>
          <ac:spMkLst>
            <pc:docMk/>
            <pc:sldMk cId="211229224" sldId="278"/>
            <ac:spMk id="14" creationId="{AF2F604E-43BE-4DC3-B983-E071523364F8}"/>
          </ac:spMkLst>
        </pc:spChg>
        <pc:spChg chg="add">
          <ac:chgData name="Paul Meteyer" userId="S::paul.meteyer@cpe.fr::2e7b2e9e-a2eb-4ea6-8db5-e5c9eb41ffa4" providerId="AD" clId="Web-{CA741174-2C0D-4335-B496-085F99B7407C}" dt="2021-01-20T21:54:29.452" v="707"/>
          <ac:spMkLst>
            <pc:docMk/>
            <pc:sldMk cId="211229224" sldId="278"/>
            <ac:spMk id="15" creationId="{E49CC64F-7275-4E33-961B-0C5CDC439875}"/>
          </ac:spMkLst>
        </pc:spChg>
        <pc:spChg chg="add del">
          <ac:chgData name="Paul Meteyer" userId="S::paul.meteyer@cpe.fr::2e7b2e9e-a2eb-4ea6-8db5-e5c9eb41ffa4" providerId="AD" clId="Web-{CA741174-2C0D-4335-B496-085F99B7407C}" dt="2021-01-20T21:52:55.793" v="688"/>
          <ac:spMkLst>
            <pc:docMk/>
            <pc:sldMk cId="211229224" sldId="278"/>
            <ac:spMk id="16" creationId="{08C9B587-E65E-4B52-B37C-ABEBB6E87928}"/>
          </ac:spMkLst>
        </pc:spChg>
        <pc:spChg chg="add del">
          <ac:chgData name="Paul Meteyer" userId="S::paul.meteyer@cpe.fr::2e7b2e9e-a2eb-4ea6-8db5-e5c9eb41ffa4" providerId="AD" clId="Web-{CA741174-2C0D-4335-B496-085F99B7407C}" dt="2021-01-20T21:54:29.452" v="706"/>
          <ac:spMkLst>
            <pc:docMk/>
            <pc:sldMk cId="211229224" sldId="278"/>
            <ac:spMk id="18" creationId="{5A59F003-E00A-43F9-91DC-CC54E3B87466}"/>
          </ac:spMkLst>
        </pc:spChg>
        <pc:spChg chg="add del">
          <ac:chgData name="Paul Meteyer" userId="S::paul.meteyer@cpe.fr::2e7b2e9e-a2eb-4ea6-8db5-e5c9eb41ffa4" providerId="AD" clId="Web-{CA741174-2C0D-4335-B496-085F99B7407C}" dt="2021-01-20T21:54:29.452" v="706"/>
          <ac:spMkLst>
            <pc:docMk/>
            <pc:sldMk cId="211229224" sldId="278"/>
            <ac:spMk id="20" creationId="{D74A4382-E3AD-430A-9A1F-DFA3E0E77A7D}"/>
          </ac:spMkLst>
        </pc:spChg>
        <pc:spChg chg="add del">
          <ac:chgData name="Paul Meteyer" userId="S::paul.meteyer@cpe.fr::2e7b2e9e-a2eb-4ea6-8db5-e5c9eb41ffa4" providerId="AD" clId="Web-{CA741174-2C0D-4335-B496-085F99B7407C}" dt="2021-01-20T21:54:29.452" v="706"/>
          <ac:spMkLst>
            <pc:docMk/>
            <pc:sldMk cId="211229224" sldId="278"/>
            <ac:spMk id="22" creationId="{79F40191-0F44-4FD1-82CC-ACB507C14BE6}"/>
          </ac:spMkLst>
        </pc:spChg>
        <pc:picChg chg="mod">
          <ac:chgData name="Paul Meteyer" userId="S::paul.meteyer@cpe.fr::2e7b2e9e-a2eb-4ea6-8db5-e5c9eb41ffa4" providerId="AD" clId="Web-{CA741174-2C0D-4335-B496-085F99B7407C}" dt="2021-01-20T21:54:29.452" v="707"/>
          <ac:picMkLst>
            <pc:docMk/>
            <pc:sldMk cId="211229224" sldId="278"/>
            <ac:picMk id="5" creationId="{4C4C1819-DC5C-4F8A-A9F3-B6BDD9FA6C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3448CA-2B3D-4D81-9EE8-5B3516DC3D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18EF8C-5F4F-4AC9-8AEF-FCA2A958C72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fr-FR"/>
            <a:t>Connexion</a:t>
          </a:r>
          <a:r>
            <a:rPr lang="fr-FR">
              <a:latin typeface="Calibri Light" panose="020F0302020204030204"/>
            </a:rPr>
            <a:t> </a:t>
          </a:r>
          <a:r>
            <a:rPr lang="fr-FR"/>
            <a:t>Python-</a:t>
          </a:r>
          <a:r>
            <a:rPr lang="fr-FR" err="1"/>
            <a:t>Unity</a:t>
          </a:r>
          <a:r>
            <a:rPr lang="fr-FR"/>
            <a:t> =&gt; socket </a:t>
          </a:r>
          <a:endParaRPr lang="en-US">
            <a:latin typeface="Calibri Light" panose="020F0302020204030204"/>
          </a:endParaRPr>
        </a:p>
      </dgm:t>
    </dgm:pt>
    <dgm:pt modelId="{DE062811-CACC-4EB0-9DE5-68A2A022DA96}" type="parTrans" cxnId="{AFCFF620-D20F-4D9B-BB60-3BA3364AEF34}">
      <dgm:prSet/>
      <dgm:spPr/>
      <dgm:t>
        <a:bodyPr/>
        <a:lstStyle/>
        <a:p>
          <a:endParaRPr lang="en-US"/>
        </a:p>
      </dgm:t>
    </dgm:pt>
    <dgm:pt modelId="{1FA20803-5044-49B5-9B30-57852B030AB6}" type="sibTrans" cxnId="{AFCFF620-D20F-4D9B-BB60-3BA3364AEF34}">
      <dgm:prSet/>
      <dgm:spPr/>
      <dgm:t>
        <a:bodyPr/>
        <a:lstStyle/>
        <a:p>
          <a:endParaRPr lang="en-US"/>
        </a:p>
      </dgm:t>
    </dgm:pt>
    <dgm:pt modelId="{971F1427-A346-456C-9C50-BA522192370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Protocole UDP (User </a:t>
          </a:r>
          <a:r>
            <a:rPr lang="fr-FR" err="1"/>
            <a:t>Datagram</a:t>
          </a:r>
          <a:r>
            <a:rPr lang="fr-FR"/>
            <a:t> Protocol)</a:t>
          </a:r>
          <a:endParaRPr lang="en-US"/>
        </a:p>
      </dgm:t>
    </dgm:pt>
    <dgm:pt modelId="{0AA7E869-5D1A-4433-82D2-C4FAA0CDCB7D}" type="parTrans" cxnId="{90F0E8E5-6702-4793-985E-1FEDF360C322}">
      <dgm:prSet/>
      <dgm:spPr/>
      <dgm:t>
        <a:bodyPr/>
        <a:lstStyle/>
        <a:p>
          <a:endParaRPr lang="en-US"/>
        </a:p>
      </dgm:t>
    </dgm:pt>
    <dgm:pt modelId="{7F0BF072-12B9-4614-B99E-123CEC90341E}" type="sibTrans" cxnId="{90F0E8E5-6702-4793-985E-1FEDF360C322}">
      <dgm:prSet/>
      <dgm:spPr/>
      <dgm:t>
        <a:bodyPr/>
        <a:lstStyle/>
        <a:p>
          <a:endParaRPr lang="en-US"/>
        </a:p>
      </dgm:t>
    </dgm:pt>
    <dgm:pt modelId="{DD8CD006-C2DF-4669-94B0-A4367533397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=&gt; Serveur Python / Client </a:t>
          </a:r>
          <a:r>
            <a:rPr lang="fr-FR" err="1"/>
            <a:t>Unity</a:t>
          </a:r>
          <a:endParaRPr lang="en-US" err="1"/>
        </a:p>
      </dgm:t>
    </dgm:pt>
    <dgm:pt modelId="{2CEF8A56-E60F-46AF-8018-4EC7A92B21E6}" type="parTrans" cxnId="{1342BEB4-A107-4DB0-A5D9-B043F1A957AA}">
      <dgm:prSet/>
      <dgm:spPr/>
      <dgm:t>
        <a:bodyPr/>
        <a:lstStyle/>
        <a:p>
          <a:endParaRPr lang="en-US"/>
        </a:p>
      </dgm:t>
    </dgm:pt>
    <dgm:pt modelId="{32182719-6BF7-4D33-950F-C17B1F11D5D6}" type="sibTrans" cxnId="{1342BEB4-A107-4DB0-A5D9-B043F1A957AA}">
      <dgm:prSet/>
      <dgm:spPr/>
      <dgm:t>
        <a:bodyPr/>
        <a:lstStyle/>
        <a:p>
          <a:endParaRPr lang="en-US"/>
        </a:p>
      </dgm:t>
    </dgm:pt>
    <dgm:pt modelId="{11546826-4F22-42BE-8549-FE1D035984EA}" type="pres">
      <dgm:prSet presAssocID="{043448CA-2B3D-4D81-9EE8-5B3516DC3DEA}" presName="root" presStyleCnt="0">
        <dgm:presLayoutVars>
          <dgm:dir/>
          <dgm:resizeHandles val="exact"/>
        </dgm:presLayoutVars>
      </dgm:prSet>
      <dgm:spPr/>
    </dgm:pt>
    <dgm:pt modelId="{AF3B427A-FD1B-4354-84B4-78696D22D4BC}" type="pres">
      <dgm:prSet presAssocID="{C718EF8C-5F4F-4AC9-8AEF-FCA2A958C721}" presName="compNode" presStyleCnt="0"/>
      <dgm:spPr/>
    </dgm:pt>
    <dgm:pt modelId="{AC6720B1-5C6C-40BA-8FE2-D4EBF17B9B1F}" type="pres">
      <dgm:prSet presAssocID="{C718EF8C-5F4F-4AC9-8AEF-FCA2A958C7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A1E0B0DB-5CCA-4843-A9D6-F28A8359D2EA}" type="pres">
      <dgm:prSet presAssocID="{C718EF8C-5F4F-4AC9-8AEF-FCA2A958C721}" presName="spaceRect" presStyleCnt="0"/>
      <dgm:spPr/>
    </dgm:pt>
    <dgm:pt modelId="{A9F9AA10-33B5-4E6E-8009-A659D5F02E32}" type="pres">
      <dgm:prSet presAssocID="{C718EF8C-5F4F-4AC9-8AEF-FCA2A958C721}" presName="textRect" presStyleLbl="revTx" presStyleIdx="0" presStyleCnt="3">
        <dgm:presLayoutVars>
          <dgm:chMax val="1"/>
          <dgm:chPref val="1"/>
        </dgm:presLayoutVars>
      </dgm:prSet>
      <dgm:spPr/>
    </dgm:pt>
    <dgm:pt modelId="{C480C9E3-396D-461A-A65F-17C35BBF3F9F}" type="pres">
      <dgm:prSet presAssocID="{1FA20803-5044-49B5-9B30-57852B030AB6}" presName="sibTrans" presStyleCnt="0"/>
      <dgm:spPr/>
    </dgm:pt>
    <dgm:pt modelId="{3557D886-8D78-4DDC-9BDC-E52BC0D90C6C}" type="pres">
      <dgm:prSet presAssocID="{971F1427-A346-456C-9C50-BA5221923709}" presName="compNode" presStyleCnt="0"/>
      <dgm:spPr/>
    </dgm:pt>
    <dgm:pt modelId="{5BD15C01-3E46-4C7B-BA9A-15802B608673}" type="pres">
      <dgm:prSet presAssocID="{971F1427-A346-456C-9C50-BA52219237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76DE7208-62BF-4787-BC46-3A28098CDDD5}" type="pres">
      <dgm:prSet presAssocID="{971F1427-A346-456C-9C50-BA5221923709}" presName="spaceRect" presStyleCnt="0"/>
      <dgm:spPr/>
    </dgm:pt>
    <dgm:pt modelId="{36A29CF9-8AF1-4DE9-9548-F2213598F5D7}" type="pres">
      <dgm:prSet presAssocID="{971F1427-A346-456C-9C50-BA5221923709}" presName="textRect" presStyleLbl="revTx" presStyleIdx="1" presStyleCnt="3">
        <dgm:presLayoutVars>
          <dgm:chMax val="1"/>
          <dgm:chPref val="1"/>
        </dgm:presLayoutVars>
      </dgm:prSet>
      <dgm:spPr/>
    </dgm:pt>
    <dgm:pt modelId="{5F292B1C-7A2F-4318-9A39-B99B6AAAFE3A}" type="pres">
      <dgm:prSet presAssocID="{7F0BF072-12B9-4614-B99E-123CEC90341E}" presName="sibTrans" presStyleCnt="0"/>
      <dgm:spPr/>
    </dgm:pt>
    <dgm:pt modelId="{498B4EB0-18F9-4BA6-9533-57BD29C8D518}" type="pres">
      <dgm:prSet presAssocID="{DD8CD006-C2DF-4669-94B0-A43675333974}" presName="compNode" presStyleCnt="0"/>
      <dgm:spPr/>
    </dgm:pt>
    <dgm:pt modelId="{96135B31-6794-4257-AA0E-6DAC833BD445}" type="pres">
      <dgm:prSet presAssocID="{DD8CD006-C2DF-4669-94B0-A436753339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ur"/>
        </a:ext>
      </dgm:extLst>
    </dgm:pt>
    <dgm:pt modelId="{CE1EF658-342A-49F7-A8CF-598AE1FD85AF}" type="pres">
      <dgm:prSet presAssocID="{DD8CD006-C2DF-4669-94B0-A43675333974}" presName="spaceRect" presStyleCnt="0"/>
      <dgm:spPr/>
    </dgm:pt>
    <dgm:pt modelId="{68FEFE6F-6ED7-465A-BA76-3C30A599FA14}" type="pres">
      <dgm:prSet presAssocID="{DD8CD006-C2DF-4669-94B0-A436753339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CFF620-D20F-4D9B-BB60-3BA3364AEF34}" srcId="{043448CA-2B3D-4D81-9EE8-5B3516DC3DEA}" destId="{C718EF8C-5F4F-4AC9-8AEF-FCA2A958C721}" srcOrd="0" destOrd="0" parTransId="{DE062811-CACC-4EB0-9DE5-68A2A022DA96}" sibTransId="{1FA20803-5044-49B5-9B30-57852B030AB6}"/>
    <dgm:cxn modelId="{8BCB6458-5826-4D92-8B10-AD350D831CEE}" type="presOf" srcId="{DD8CD006-C2DF-4669-94B0-A43675333974}" destId="{68FEFE6F-6ED7-465A-BA76-3C30A599FA14}" srcOrd="0" destOrd="0" presId="urn:microsoft.com/office/officeart/2018/2/layout/IconLabelList"/>
    <dgm:cxn modelId="{1342BEB4-A107-4DB0-A5D9-B043F1A957AA}" srcId="{043448CA-2B3D-4D81-9EE8-5B3516DC3DEA}" destId="{DD8CD006-C2DF-4669-94B0-A43675333974}" srcOrd="2" destOrd="0" parTransId="{2CEF8A56-E60F-46AF-8018-4EC7A92B21E6}" sibTransId="{32182719-6BF7-4D33-950F-C17B1F11D5D6}"/>
    <dgm:cxn modelId="{16071AB5-B728-4867-8D63-DB62E21C82FF}" type="presOf" srcId="{043448CA-2B3D-4D81-9EE8-5B3516DC3DEA}" destId="{11546826-4F22-42BE-8549-FE1D035984EA}" srcOrd="0" destOrd="0" presId="urn:microsoft.com/office/officeart/2018/2/layout/IconLabelList"/>
    <dgm:cxn modelId="{8781DCD2-9BA8-440F-A313-90F1F0F62DB4}" type="presOf" srcId="{971F1427-A346-456C-9C50-BA5221923709}" destId="{36A29CF9-8AF1-4DE9-9548-F2213598F5D7}" srcOrd="0" destOrd="0" presId="urn:microsoft.com/office/officeart/2018/2/layout/IconLabelList"/>
    <dgm:cxn modelId="{90F0E8E5-6702-4793-985E-1FEDF360C322}" srcId="{043448CA-2B3D-4D81-9EE8-5B3516DC3DEA}" destId="{971F1427-A346-456C-9C50-BA5221923709}" srcOrd="1" destOrd="0" parTransId="{0AA7E869-5D1A-4433-82D2-C4FAA0CDCB7D}" sibTransId="{7F0BF072-12B9-4614-B99E-123CEC90341E}"/>
    <dgm:cxn modelId="{3310E1E6-A2DD-41B8-A25D-CE6B99664F11}" type="presOf" srcId="{C718EF8C-5F4F-4AC9-8AEF-FCA2A958C721}" destId="{A9F9AA10-33B5-4E6E-8009-A659D5F02E32}" srcOrd="0" destOrd="0" presId="urn:microsoft.com/office/officeart/2018/2/layout/IconLabelList"/>
    <dgm:cxn modelId="{56B1C062-5561-4E03-A2A4-D25636D1281B}" type="presParOf" srcId="{11546826-4F22-42BE-8549-FE1D035984EA}" destId="{AF3B427A-FD1B-4354-84B4-78696D22D4BC}" srcOrd="0" destOrd="0" presId="urn:microsoft.com/office/officeart/2018/2/layout/IconLabelList"/>
    <dgm:cxn modelId="{18500C37-3E81-4188-B9DE-036419308BB4}" type="presParOf" srcId="{AF3B427A-FD1B-4354-84B4-78696D22D4BC}" destId="{AC6720B1-5C6C-40BA-8FE2-D4EBF17B9B1F}" srcOrd="0" destOrd="0" presId="urn:microsoft.com/office/officeart/2018/2/layout/IconLabelList"/>
    <dgm:cxn modelId="{6E6B0F8E-8A6D-4DC5-8C34-7A21BFEFA02E}" type="presParOf" srcId="{AF3B427A-FD1B-4354-84B4-78696D22D4BC}" destId="{A1E0B0DB-5CCA-4843-A9D6-F28A8359D2EA}" srcOrd="1" destOrd="0" presId="urn:microsoft.com/office/officeart/2018/2/layout/IconLabelList"/>
    <dgm:cxn modelId="{88307557-4686-4132-ABB0-8B14762662EE}" type="presParOf" srcId="{AF3B427A-FD1B-4354-84B4-78696D22D4BC}" destId="{A9F9AA10-33B5-4E6E-8009-A659D5F02E32}" srcOrd="2" destOrd="0" presId="urn:microsoft.com/office/officeart/2018/2/layout/IconLabelList"/>
    <dgm:cxn modelId="{1084B716-80A4-45D8-A400-23FFADA966DC}" type="presParOf" srcId="{11546826-4F22-42BE-8549-FE1D035984EA}" destId="{C480C9E3-396D-461A-A65F-17C35BBF3F9F}" srcOrd="1" destOrd="0" presId="urn:microsoft.com/office/officeart/2018/2/layout/IconLabelList"/>
    <dgm:cxn modelId="{4B42807F-DDCC-4035-BCC7-2D7F6AE997C1}" type="presParOf" srcId="{11546826-4F22-42BE-8549-FE1D035984EA}" destId="{3557D886-8D78-4DDC-9BDC-E52BC0D90C6C}" srcOrd="2" destOrd="0" presId="urn:microsoft.com/office/officeart/2018/2/layout/IconLabelList"/>
    <dgm:cxn modelId="{73EE785C-9780-4B54-8CC2-D8205D5E3436}" type="presParOf" srcId="{3557D886-8D78-4DDC-9BDC-E52BC0D90C6C}" destId="{5BD15C01-3E46-4C7B-BA9A-15802B608673}" srcOrd="0" destOrd="0" presId="urn:microsoft.com/office/officeart/2018/2/layout/IconLabelList"/>
    <dgm:cxn modelId="{37A66721-273B-42F2-A088-76EC516C6506}" type="presParOf" srcId="{3557D886-8D78-4DDC-9BDC-E52BC0D90C6C}" destId="{76DE7208-62BF-4787-BC46-3A28098CDDD5}" srcOrd="1" destOrd="0" presId="urn:microsoft.com/office/officeart/2018/2/layout/IconLabelList"/>
    <dgm:cxn modelId="{C3873517-1DF2-470F-9B48-8BDF3FA0F888}" type="presParOf" srcId="{3557D886-8D78-4DDC-9BDC-E52BC0D90C6C}" destId="{36A29CF9-8AF1-4DE9-9548-F2213598F5D7}" srcOrd="2" destOrd="0" presId="urn:microsoft.com/office/officeart/2018/2/layout/IconLabelList"/>
    <dgm:cxn modelId="{67F588B0-9EE0-4BAD-B6BB-48EF75FB92F8}" type="presParOf" srcId="{11546826-4F22-42BE-8549-FE1D035984EA}" destId="{5F292B1C-7A2F-4318-9A39-B99B6AAAFE3A}" srcOrd="3" destOrd="0" presId="urn:microsoft.com/office/officeart/2018/2/layout/IconLabelList"/>
    <dgm:cxn modelId="{7C2E0C42-AA08-47B7-995F-943381F0FE11}" type="presParOf" srcId="{11546826-4F22-42BE-8549-FE1D035984EA}" destId="{498B4EB0-18F9-4BA6-9533-57BD29C8D518}" srcOrd="4" destOrd="0" presId="urn:microsoft.com/office/officeart/2018/2/layout/IconLabelList"/>
    <dgm:cxn modelId="{19E0039E-F96A-4218-9360-313FDB549AB3}" type="presParOf" srcId="{498B4EB0-18F9-4BA6-9533-57BD29C8D518}" destId="{96135B31-6794-4257-AA0E-6DAC833BD445}" srcOrd="0" destOrd="0" presId="urn:microsoft.com/office/officeart/2018/2/layout/IconLabelList"/>
    <dgm:cxn modelId="{3B0E569D-8EEA-45D6-B193-FC3FE7990C2F}" type="presParOf" srcId="{498B4EB0-18F9-4BA6-9533-57BD29C8D518}" destId="{CE1EF658-342A-49F7-A8CF-598AE1FD85AF}" srcOrd="1" destOrd="0" presId="urn:microsoft.com/office/officeart/2018/2/layout/IconLabelList"/>
    <dgm:cxn modelId="{14DF3BC0-5045-44B1-80F4-B5B41BE94798}" type="presParOf" srcId="{498B4EB0-18F9-4BA6-9533-57BD29C8D518}" destId="{68FEFE6F-6ED7-465A-BA76-3C30A599FA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720B1-5C6C-40BA-8FE2-D4EBF17B9B1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9AA10-33B5-4E6E-8009-A659D5F02E32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Connexion</a:t>
          </a:r>
          <a:r>
            <a:rPr lang="fr-FR" sz="2300" kern="1200">
              <a:latin typeface="Calibri Light" panose="020F0302020204030204"/>
            </a:rPr>
            <a:t> </a:t>
          </a:r>
          <a:r>
            <a:rPr lang="fr-FR" sz="2300" kern="1200"/>
            <a:t>Python-</a:t>
          </a:r>
          <a:r>
            <a:rPr lang="fr-FR" sz="2300" kern="1200" err="1"/>
            <a:t>Unity</a:t>
          </a:r>
          <a:r>
            <a:rPr lang="fr-FR" sz="2300" kern="1200"/>
            <a:t> =&gt; socket </a:t>
          </a:r>
          <a:endParaRPr lang="en-US" sz="2300" kern="1200">
            <a:latin typeface="Calibri Light" panose="020F0302020204030204"/>
          </a:endParaRPr>
        </a:p>
      </dsp:txBody>
      <dsp:txXfrm>
        <a:off x="417971" y="2644140"/>
        <a:ext cx="2889450" cy="720000"/>
      </dsp:txXfrm>
    </dsp:sp>
    <dsp:sp modelId="{5BD15C01-3E46-4C7B-BA9A-15802B608673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29CF9-8AF1-4DE9-9548-F2213598F5D7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Protocole UDP (User </a:t>
          </a:r>
          <a:r>
            <a:rPr lang="fr-FR" sz="2300" kern="1200" err="1"/>
            <a:t>Datagram</a:t>
          </a:r>
          <a:r>
            <a:rPr lang="fr-FR" sz="2300" kern="1200"/>
            <a:t> Protocol)</a:t>
          </a:r>
          <a:endParaRPr lang="en-US" sz="2300" kern="1200"/>
        </a:p>
      </dsp:txBody>
      <dsp:txXfrm>
        <a:off x="3813075" y="2644140"/>
        <a:ext cx="2889450" cy="720000"/>
      </dsp:txXfrm>
    </dsp:sp>
    <dsp:sp modelId="{96135B31-6794-4257-AA0E-6DAC833BD445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EFE6F-6ED7-465A-BA76-3C30A599FA1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=&gt; Serveur Python / Client </a:t>
          </a:r>
          <a:r>
            <a:rPr lang="fr-FR" sz="2300" kern="1200" err="1"/>
            <a:t>Unity</a:t>
          </a:r>
          <a:endParaRPr lang="en-US" sz="2300" kern="1200" err="1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herbe, jouet, champ, assis&#10;&#10;Description générée automatiquement">
            <a:extLst>
              <a:ext uri="{FF2B5EF4-FFF2-40B4-BE49-F238E27FC236}">
                <a16:creationId xmlns:a16="http://schemas.microsoft.com/office/drawing/2014/main" id="{8897D4E4-1FDE-4A14-8A40-96B7E2E96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" r="23010" b="634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sp>
        <p:nvSpPr>
          <p:cNvPr id="24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 err="1">
                <a:latin typeface="Times New Roman"/>
                <a:cs typeface="Calibri Light"/>
              </a:rPr>
              <a:t>Présentation</a:t>
            </a:r>
            <a:r>
              <a:rPr lang="de-DE" sz="4800">
                <a:latin typeface="Times New Roman"/>
                <a:cs typeface="Calibri Light"/>
              </a:rPr>
              <a:t> du </a:t>
            </a:r>
            <a:r>
              <a:rPr lang="de-DE" sz="4800" err="1">
                <a:latin typeface="Times New Roman"/>
                <a:cs typeface="Calibri Light"/>
              </a:rPr>
              <a:t>projet</a:t>
            </a:r>
            <a:r>
              <a:rPr lang="de-DE" sz="4800">
                <a:latin typeface="Times New Roman"/>
                <a:cs typeface="Calibri Light"/>
              </a:rPr>
              <a:t> S9</a:t>
            </a:r>
            <a:endParaRPr lang="de-DE" sz="4800">
              <a:latin typeface="Calibri Light"/>
              <a:cs typeface="Calibri Ligh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2200" b="1" err="1">
                <a:latin typeface="Times New Roman"/>
                <a:cs typeface="Calibri"/>
              </a:rPr>
              <a:t>Boximon</a:t>
            </a:r>
            <a:r>
              <a:rPr lang="de-DE" sz="2200" b="1">
                <a:latin typeface="Times New Roman"/>
                <a:cs typeface="Calibri"/>
              </a:rPr>
              <a:t> Fighter</a:t>
            </a:r>
            <a:endParaRPr lang="fr-FR" sz="2200" b="1"/>
          </a:p>
          <a:p>
            <a:pPr algn="l"/>
            <a:r>
              <a:rPr lang="de-DE" sz="2000">
                <a:latin typeface="Times New Roman"/>
                <a:cs typeface="Calibri"/>
              </a:rPr>
              <a:t>Antoine BRALET, Guillaume DURET, Paul METEYER</a:t>
            </a:r>
            <a:endParaRPr lang="de-DE">
              <a:cs typeface="Calibri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B9612D2-25E9-4C7D-A665-2BFD063E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DD9DAB83-D71E-472C-A4FE-D2FE3270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Génération des données </a:t>
            </a:r>
            <a:endParaRPr lang="fr-FR"/>
          </a:p>
          <a:p>
            <a:pPr marL="0" indent="0">
              <a:buNone/>
            </a:pPr>
            <a:r>
              <a:rPr lang="fr-FR">
                <a:latin typeface="Times New Roman"/>
                <a:cs typeface="Times New Roman"/>
              </a:rPr>
              <a:t> =&gt; Utilisation 564 images de training et 114 images de tests</a:t>
            </a:r>
          </a:p>
          <a:p>
            <a:pPr marL="0" indent="0">
              <a:buNone/>
            </a:pPr>
            <a:endParaRPr lang="fr-F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10" name="Image 10" descr="Une image contenant oiseau, cygne&#10;&#10;Description générée automatiquement">
            <a:extLst>
              <a:ext uri="{FF2B5EF4-FFF2-40B4-BE49-F238E27FC236}">
                <a16:creationId xmlns:a16="http://schemas.microsoft.com/office/drawing/2014/main" id="{9E60D405-FD5B-4F81-A58C-8BCE9D27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17" y="3126440"/>
            <a:ext cx="2454089" cy="2431677"/>
          </a:xfrm>
          <a:prstGeom prst="rect">
            <a:avLst/>
          </a:prstGeom>
        </p:spPr>
      </p:pic>
      <p:pic>
        <p:nvPicPr>
          <p:cNvPr id="11" name="Image 11" descr="Une image contenant oiseau&#10;&#10;Description générée automatiquement">
            <a:extLst>
              <a:ext uri="{FF2B5EF4-FFF2-40B4-BE49-F238E27FC236}">
                <a16:creationId xmlns:a16="http://schemas.microsoft.com/office/drawing/2014/main" id="{485A33F1-F471-4E16-A8FB-57C20171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49" y="3137647"/>
            <a:ext cx="2431676" cy="2420471"/>
          </a:xfrm>
          <a:prstGeom prst="rect">
            <a:avLst/>
          </a:prstGeom>
        </p:spPr>
      </p:pic>
      <p:pic>
        <p:nvPicPr>
          <p:cNvPr id="13" name="Image 13" descr="Une image contenant oiseau&#10;&#10;Description générée automatiquement">
            <a:extLst>
              <a:ext uri="{FF2B5EF4-FFF2-40B4-BE49-F238E27FC236}">
                <a16:creationId xmlns:a16="http://schemas.microsoft.com/office/drawing/2014/main" id="{1E777EE6-294B-4F4B-92A1-3882E1BA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24" y="3137648"/>
            <a:ext cx="2386852" cy="2398058"/>
          </a:xfrm>
          <a:prstGeom prst="rect">
            <a:avLst/>
          </a:prstGeom>
        </p:spPr>
      </p:pic>
      <p:pic>
        <p:nvPicPr>
          <p:cNvPr id="15" name="Image 15" descr="Une image contenant montagne, grand, colline, debout&#10;&#10;Description générée automatiquement">
            <a:extLst>
              <a:ext uri="{FF2B5EF4-FFF2-40B4-BE49-F238E27FC236}">
                <a16:creationId xmlns:a16="http://schemas.microsoft.com/office/drawing/2014/main" id="{61341204-4CCA-49EB-8928-540D33D4E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514" y="3132044"/>
            <a:ext cx="2398059" cy="23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1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F1BA6-325A-48AB-962F-5AD1A7E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52C814-95B0-4DCB-A33E-F929D09D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116"/>
            <a:ext cx="108462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Utilisation de SVM</a:t>
            </a:r>
            <a:endParaRPr lang="fr-FR">
              <a:latin typeface="Calibri" panose="020F0502020204030204"/>
              <a:cs typeface="Calibri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One Versus </a:t>
            </a:r>
            <a:r>
              <a:rPr lang="fr-FR" err="1">
                <a:latin typeface="Times New Roman"/>
                <a:cs typeface="Times New Roman"/>
              </a:rPr>
              <a:t>Rest</a:t>
            </a:r>
            <a:r>
              <a:rPr lang="fr-FR">
                <a:latin typeface="Times New Roman"/>
                <a:cs typeface="Times New Roman"/>
              </a:rPr>
              <a:t> Classifier</a:t>
            </a:r>
            <a:endParaRPr lang="fr-FR">
              <a:latin typeface="Calibri" panose="020F0502020204030204"/>
              <a:cs typeface="Calibri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Noyau linéaire et constante C = 50</a:t>
            </a:r>
            <a:endParaRPr lang="fr-FR">
              <a:latin typeface="Calibri" panose="020F0502020204030204"/>
              <a:cs typeface="Calibri"/>
            </a:endParaRPr>
          </a:p>
          <a:p>
            <a:pPr marL="0" indent="0">
              <a:buNone/>
            </a:pPr>
            <a:r>
              <a:rPr lang="fr-FR">
                <a:latin typeface="Times New Roman"/>
                <a:cs typeface="Times New Roman"/>
              </a:rPr>
              <a:t>            =&gt; 80% (90%) de réussite sur les données de tests (entrainement)</a:t>
            </a:r>
            <a:endParaRPr lang="fr-FR">
              <a:cs typeface="Calibri"/>
            </a:endParaRPr>
          </a:p>
        </p:txBody>
      </p:sp>
      <p:pic>
        <p:nvPicPr>
          <p:cNvPr id="4" name="Image 4" descr="Une image contenant équipement électronique, tenant, moniteur, homme&#10;&#10;Description générée automatiquement">
            <a:extLst>
              <a:ext uri="{FF2B5EF4-FFF2-40B4-BE49-F238E27FC236}">
                <a16:creationId xmlns:a16="http://schemas.microsoft.com/office/drawing/2014/main" id="{BCCB9CFD-F7C6-4FAB-BBB6-E588D167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900" y="3942023"/>
            <a:ext cx="5968168" cy="2484143"/>
          </a:xfrm>
          <a:prstGeom prst="rect">
            <a:avLst/>
          </a:prstGeom>
        </p:spPr>
      </p:pic>
      <p:pic>
        <p:nvPicPr>
          <p:cNvPr id="5" name="Image 5" descr="Une image contenant équipement électronique, téléphone, homme, tenant&#10;&#10;Description générée automatiquement">
            <a:extLst>
              <a:ext uri="{FF2B5EF4-FFF2-40B4-BE49-F238E27FC236}">
                <a16:creationId xmlns:a16="http://schemas.microsoft.com/office/drawing/2014/main" id="{86F9B721-95D0-4BDE-9787-0A5A0D92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952070"/>
            <a:ext cx="5802404" cy="24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4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58CDD0-4DB0-4AB7-AB37-06762D85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 </a:t>
            </a:r>
            <a:r>
              <a:rPr lang="fr-FR" sz="3600" err="1">
                <a:latin typeface="Times New Roman"/>
                <a:cs typeface="Times New Roman"/>
              </a:rPr>
              <a:t>player</a:t>
            </a:r>
            <a:r>
              <a:rPr lang="fr-FR" sz="3600">
                <a:latin typeface="Times New Roman"/>
                <a:cs typeface="Times New Roman"/>
              </a:rPr>
              <a:t> : les scripts</a:t>
            </a:r>
            <a:endParaRPr lang="fr-FR" sz="360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DB9D7-87AF-4954-94CE-3F340FF3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Calibri"/>
              </a:rPr>
              <a:t>Deux scripts : les déplacements et collisions + système de points de vie et de mana</a:t>
            </a:r>
            <a:endParaRPr lang="fr-FR">
              <a:latin typeface="Calibri" panose="020F0502020204030204"/>
              <a:cs typeface="Calibri"/>
            </a:endParaRPr>
          </a:p>
          <a:p>
            <a:endParaRPr lang="fr-FR">
              <a:latin typeface="Times New Roman"/>
              <a:cs typeface="Calibri"/>
            </a:endParaRPr>
          </a:p>
          <a:p>
            <a:endParaRPr lang="fr-FR">
              <a:latin typeface="Times New Roman"/>
              <a:cs typeface="Calibri"/>
            </a:endParaRPr>
          </a:p>
          <a:p>
            <a:r>
              <a:rPr lang="fr-FR">
                <a:latin typeface="Times New Roman"/>
                <a:cs typeface="Calibri"/>
              </a:rPr>
              <a:t>Chargement du terrain + gestion de l'audio</a:t>
            </a:r>
            <a:endParaRPr lang="fr-FR">
              <a:latin typeface="Calibri" panose="020F0502020204030204"/>
              <a:cs typeface="Calibri"/>
            </a:endParaRPr>
          </a:p>
          <a:p>
            <a:pPr marL="0" indent="0">
              <a:buNone/>
            </a:pPr>
            <a:endParaRPr lang="fr-FR">
              <a:latin typeface="Times New Roman"/>
              <a:cs typeface="Calibri"/>
            </a:endParaRPr>
          </a:p>
          <a:p>
            <a:endParaRPr lang="fr-FR">
              <a:latin typeface="Times New Roman"/>
              <a:ea typeface="+mn-lt"/>
              <a:cs typeface="Calibri"/>
            </a:endParaRPr>
          </a:p>
          <a:p>
            <a:endParaRPr lang="fr-FR">
              <a:latin typeface="Times New Roman"/>
              <a:cs typeface="Calibri"/>
            </a:endParaRPr>
          </a:p>
          <a:p>
            <a:pPr marL="0" indent="0">
              <a:buNone/>
            </a:pPr>
            <a:endParaRPr lang="fr-FR">
              <a:latin typeface="Times New Roman"/>
              <a:cs typeface="Calibri"/>
            </a:endParaRPr>
          </a:p>
          <a:p>
            <a:pPr marL="0" indent="0">
              <a:buNone/>
            </a:pPr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Calibri"/>
            </a:endParaRPr>
          </a:p>
          <a:p>
            <a:endParaRPr lang="fr-FR">
              <a:latin typeface="Times New Roman"/>
              <a:cs typeface="Calibri"/>
            </a:endParaRPr>
          </a:p>
        </p:txBody>
      </p:sp>
      <p:pic>
        <p:nvPicPr>
          <p:cNvPr id="6" name="Image 6" descr="Une image contenant vert, eau, herbe, assis&#10;&#10;Description générée automatiquement">
            <a:extLst>
              <a:ext uri="{FF2B5EF4-FFF2-40B4-BE49-F238E27FC236}">
                <a16:creationId xmlns:a16="http://schemas.microsoft.com/office/drawing/2014/main" id="{36EE022A-A6F7-45B0-A45E-826BE088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64" y="4250515"/>
            <a:ext cx="4782063" cy="2403808"/>
          </a:xfrm>
          <a:prstGeom prst="rect">
            <a:avLst/>
          </a:prstGeom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4E1D9CA-2346-47D3-A320-DA70675D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65" y="2385658"/>
            <a:ext cx="4782065" cy="1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9F246-A09E-404D-BA7E-317CDE82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 </a:t>
            </a:r>
            <a:r>
              <a:rPr lang="fr-FR" sz="3600" err="1">
                <a:latin typeface="Times New Roman"/>
                <a:cs typeface="Times New Roman"/>
              </a:rPr>
              <a:t>player</a:t>
            </a:r>
            <a:r>
              <a:rPr lang="fr-FR" sz="3600">
                <a:latin typeface="Times New Roman"/>
                <a:cs typeface="Times New Roman"/>
              </a:rPr>
              <a:t> : le Canvas</a:t>
            </a:r>
            <a:endParaRPr lang="fr-FR" sz="360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3E0A99-E3F8-412B-A247-3CD1596B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Création des barres et des </a:t>
            </a:r>
            <a:r>
              <a:rPr lang="fr-FR" err="1">
                <a:latin typeface="Times New Roman"/>
                <a:cs typeface="Times New Roman"/>
              </a:rPr>
              <a:t>sliders</a:t>
            </a:r>
            <a:endParaRPr lang="fr-FR">
              <a:latin typeface="Times New Roman"/>
              <a:cs typeface="Times New Roman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Lier les </a:t>
            </a:r>
            <a:r>
              <a:rPr lang="fr-FR" err="1">
                <a:latin typeface="Times New Roman"/>
                <a:cs typeface="Times New Roman"/>
              </a:rPr>
              <a:t>sliders</a:t>
            </a:r>
            <a:r>
              <a:rPr lang="fr-FR">
                <a:latin typeface="Times New Roman"/>
                <a:cs typeface="Times New Roman"/>
              </a:rPr>
              <a:t> à un script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Affecter les valeurs correspondantes</a:t>
            </a:r>
          </a:p>
          <a:p>
            <a:pPr lvl="1"/>
            <a:endParaRPr lang="fr-FR">
              <a:latin typeface="Times New Roman"/>
              <a:cs typeface="Times New Roman"/>
            </a:endParaRPr>
          </a:p>
          <a:p>
            <a:r>
              <a:rPr lang="fr-FR">
                <a:latin typeface="Times New Roman"/>
                <a:cs typeface="Times New Roman"/>
              </a:rPr>
              <a:t>Affichage du Canvas avec le message ManaLacking</a:t>
            </a:r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D6A492-A825-4E86-92D1-5AEA44DC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17" y="1697438"/>
            <a:ext cx="4264789" cy="176823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490FF9E-1248-4A3D-B20C-78651A5B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130" y="4008445"/>
            <a:ext cx="4493740" cy="27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7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C7AAD-2CD7-44C5-9EBA-347728E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Les ennemis : intelligence artificielle</a:t>
            </a:r>
            <a:endParaRPr lang="fr-FR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7CEEAB-AA4B-4AEF-BC25-7EC951765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Times New Roman"/>
                <a:cs typeface="Times New Roman"/>
              </a:rPr>
              <a:t>Deux scripts : les déplacements, l'orientation, les attaques et la mort + système de points de vie</a:t>
            </a:r>
          </a:p>
          <a:p>
            <a:r>
              <a:rPr lang="fr-FR">
                <a:latin typeface="Times New Roman"/>
                <a:cs typeface="Times New Roman"/>
              </a:rPr>
              <a:t>Animations</a:t>
            </a: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r>
              <a:rPr lang="fr-FR">
                <a:latin typeface="Times New Roman"/>
                <a:ea typeface="+mn-lt"/>
                <a:cs typeface="Times New Roman"/>
              </a:rPr>
              <a:t>Création du </a:t>
            </a:r>
            <a:r>
              <a:rPr lang="fr-FR" err="1">
                <a:latin typeface="Times New Roman"/>
                <a:ea typeface="+mn-lt"/>
                <a:cs typeface="Times New Roman"/>
              </a:rPr>
              <a:t>prefab</a:t>
            </a:r>
            <a:endParaRPr lang="fr-FR">
              <a:latin typeface="Times New Roman"/>
              <a:ea typeface="+mn-lt"/>
              <a:cs typeface="Times New Roman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64279FB-7C7D-4450-A2BC-24A2BA66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93" y="2642714"/>
            <a:ext cx="5060091" cy="2890407"/>
          </a:xfrm>
          <a:prstGeom prst="rect">
            <a:avLst/>
          </a:prstGeom>
        </p:spPr>
      </p:pic>
      <p:pic>
        <p:nvPicPr>
          <p:cNvPr id="5" name="Image 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71B53F6A-434A-4727-BB8D-2C8A95FF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061" y="4268671"/>
            <a:ext cx="2743200" cy="24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608BD-6614-4DD5-877B-A49E31E0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Les ennemis : génération des monstres et système de vagues</a:t>
            </a:r>
            <a:endParaRPr lang="fr-FR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C97A0E-0B76-466E-A2D5-306267D2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Génération des monstres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Création d'un script avec Coroutine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Affectation au générateur</a:t>
            </a:r>
          </a:p>
          <a:p>
            <a:r>
              <a:rPr lang="fr-FR">
                <a:latin typeface="Times New Roman"/>
                <a:cs typeface="Times New Roman"/>
              </a:rPr>
              <a:t>Système de vagues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Scripts gérant les compteurs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Augmentation de la difficulté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7970883-8662-4D59-B081-04E18C6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16" y="3430582"/>
            <a:ext cx="4081848" cy="24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3E68B-EBB3-4CE5-9B07-0A9C569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Les extras – Partie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456ED2-3422-4C75-A2F4-A8F6D4465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Création des menus</a:t>
            </a:r>
            <a:endParaRPr lang="fr-FR">
              <a:ea typeface="+mn-lt"/>
              <a:cs typeface="+mn-lt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r>
              <a:rPr lang="fr-FR">
                <a:latin typeface="Times New Roman"/>
                <a:cs typeface="Times New Roman"/>
              </a:rPr>
              <a:t>Succession de scènes</a:t>
            </a:r>
            <a:endParaRPr lang="fr-FR">
              <a:latin typeface="Times New Roman"/>
              <a:ea typeface="+mn-lt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4" descr="Une image contenant herbe, champ, avion, signe&#10;&#10;Description générée automatiquement">
            <a:extLst>
              <a:ext uri="{FF2B5EF4-FFF2-40B4-BE49-F238E27FC236}">
                <a16:creationId xmlns:a16="http://schemas.microsoft.com/office/drawing/2014/main" id="{A978130B-F52E-428D-BF3D-FFB423AC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7" y="2257774"/>
            <a:ext cx="2712309" cy="1642239"/>
          </a:xfrm>
          <a:prstGeom prst="rect">
            <a:avLst/>
          </a:prstGeom>
        </p:spPr>
      </p:pic>
      <p:pic>
        <p:nvPicPr>
          <p:cNvPr id="5" name="Image 5" descr="Une image contenant herbe, avion, signe&#10;&#10;Description générée automatiquement">
            <a:extLst>
              <a:ext uri="{FF2B5EF4-FFF2-40B4-BE49-F238E27FC236}">
                <a16:creationId xmlns:a16="http://schemas.microsoft.com/office/drawing/2014/main" id="{DE0D958D-EB7C-4D1D-81A1-220A3475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860" y="2258874"/>
            <a:ext cx="2743200" cy="164003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C3E2C3D-E864-492A-BFCE-9B0F7D19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102" y="2256681"/>
            <a:ext cx="2774091" cy="1644421"/>
          </a:xfrm>
          <a:prstGeom prst="rect">
            <a:avLst/>
          </a:prstGeom>
        </p:spPr>
      </p:pic>
      <p:pic>
        <p:nvPicPr>
          <p:cNvPr id="7" name="Image 7" descr="Une image contenant herbe, champ, vert, nuageux&#10;&#10;Description générée automatiquement">
            <a:extLst>
              <a:ext uri="{FF2B5EF4-FFF2-40B4-BE49-F238E27FC236}">
                <a16:creationId xmlns:a16="http://schemas.microsoft.com/office/drawing/2014/main" id="{43D8770D-3FC3-49B4-91EC-517A3CDD7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806" y="4450357"/>
            <a:ext cx="3978875" cy="204531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18C5FF2E-DE0D-4E01-9D41-7CBA07702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265" y="4448166"/>
            <a:ext cx="3371335" cy="20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7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201BB-78C5-4BD0-8DE1-E4ED619C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Les extras – Partie 2</a:t>
            </a:r>
            <a:endParaRPr lang="fr-FR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441891-54C9-481A-AA27-78D319BCF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29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Times New Roman"/>
                <a:cs typeface="Times New Roman"/>
              </a:rPr>
              <a:t>Didacticiel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Création d'un second terrain "d'entraînement"</a:t>
            </a:r>
          </a:p>
          <a:p>
            <a:pPr lvl="1"/>
            <a:endParaRPr lang="fr-FR">
              <a:latin typeface="Times New Roman"/>
              <a:cs typeface="Times New Roman"/>
            </a:endParaRPr>
          </a:p>
          <a:p>
            <a:pPr lvl="1"/>
            <a:endParaRPr lang="fr-FR">
              <a:latin typeface="Times New Roman"/>
              <a:cs typeface="Times New Roman"/>
            </a:endParaRPr>
          </a:p>
          <a:p>
            <a:pPr lvl="1"/>
            <a:endParaRPr lang="fr-FR">
              <a:latin typeface="Times New Roman"/>
              <a:cs typeface="Times New Roman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Création de toutes les images du tutoriel dans le Canvas</a:t>
            </a:r>
          </a:p>
          <a:p>
            <a:pPr lvl="1"/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Succession des images en fonction des étapes du tutoriel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BA07C38-9932-4524-9A5D-A773D3CA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102" y="1860011"/>
            <a:ext cx="2526958" cy="1541898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E43D2148-1BCB-4D10-9AB5-F94CA86C6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346" y="3956648"/>
            <a:ext cx="3855308" cy="18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9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854E8373-5A3F-4F89-B3F6-33B2941C6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2" t="11976" r="33149" b="39696"/>
          <a:stretch/>
        </p:blipFill>
        <p:spPr>
          <a:xfrm>
            <a:off x="2035835" y="4199375"/>
            <a:ext cx="4000816" cy="2651624"/>
          </a:xfrm>
          <a:prstGeom prst="rect">
            <a:avLst/>
          </a:prstGeom>
        </p:spPr>
      </p:pic>
      <p:pic>
        <p:nvPicPr>
          <p:cNvPr id="10" name="Image 10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1549339B-3F15-43B5-B794-6397F364B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1" t="18630" r="32933" b="38630"/>
          <a:stretch/>
        </p:blipFill>
        <p:spPr>
          <a:xfrm>
            <a:off x="152400" y="1637221"/>
            <a:ext cx="4105582" cy="24026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C3F2F3-2100-4A11-BF7F-A16756EE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Implémentation des actions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1C0686A6-7958-4FA4-97C6-F260AF77D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19" t="12043" r="32847" b="38945"/>
          <a:stretch/>
        </p:blipFill>
        <p:spPr>
          <a:xfrm>
            <a:off x="7829909" y="4095749"/>
            <a:ext cx="4105356" cy="2768192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464A239-8E64-4A1F-B5D1-38B48704C186}"/>
              </a:ext>
            </a:extLst>
          </p:cNvPr>
          <p:cNvGrpSpPr/>
          <p:nvPr/>
        </p:nvGrpSpPr>
        <p:grpSpPr>
          <a:xfrm>
            <a:off x="5817078" y="1548850"/>
            <a:ext cx="4317427" cy="2494837"/>
            <a:chOff x="6967267" y="298020"/>
            <a:chExt cx="5223201" cy="3012421"/>
          </a:xfrm>
        </p:grpSpPr>
        <p:pic>
          <p:nvPicPr>
            <p:cNvPr id="8" name="Image 8" descr="Une image contenant capture d’écran, ordinateur&#10;&#10;Description générée automatiquement">
              <a:extLst>
                <a:ext uri="{FF2B5EF4-FFF2-40B4-BE49-F238E27FC236}">
                  <a16:creationId xmlns:a16="http://schemas.microsoft.com/office/drawing/2014/main" id="{0DA9D174-04DC-4B0F-A046-039453862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9" t="16771" r="32851" b="39326"/>
            <a:stretch/>
          </p:blipFill>
          <p:spPr>
            <a:xfrm>
              <a:off x="8692551" y="298020"/>
              <a:ext cx="3497917" cy="3012421"/>
            </a:xfrm>
            <a:prstGeom prst="rect">
              <a:avLst/>
            </a:prstGeom>
          </p:spPr>
        </p:pic>
        <p:pic>
          <p:nvPicPr>
            <p:cNvPr id="7" name="Image 7" descr="Une image contenant capture d’écran, ordinateur&#10;&#10;Description générée automatiquement">
              <a:extLst>
                <a:ext uri="{FF2B5EF4-FFF2-40B4-BE49-F238E27FC236}">
                  <a16:creationId xmlns:a16="http://schemas.microsoft.com/office/drawing/2014/main" id="{067275E2-2167-4FB4-88EE-DBCA7A371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891" t="15839" r="49155" b="41282"/>
            <a:stretch/>
          </p:blipFill>
          <p:spPr>
            <a:xfrm>
              <a:off x="6967267" y="307243"/>
              <a:ext cx="1653105" cy="2999698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25FC5005-5A3B-4E28-8AB6-16CDC2C04349}"/>
              </a:ext>
            </a:extLst>
          </p:cNvPr>
          <p:cNvSpPr txBox="1"/>
          <p:nvPr/>
        </p:nvSpPr>
        <p:spPr>
          <a:xfrm>
            <a:off x="698739" y="2366514"/>
            <a:ext cx="29301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rgbClr val="FF0000"/>
                </a:solidFill>
                <a:latin typeface="Times New Roman"/>
                <a:cs typeface="Times New Roman"/>
              </a:rPr>
              <a:t>Boule de Feu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758EF70-903A-4776-BBCA-BCB85639F737}"/>
              </a:ext>
            </a:extLst>
          </p:cNvPr>
          <p:cNvSpPr txBox="1"/>
          <p:nvPr/>
        </p:nvSpPr>
        <p:spPr>
          <a:xfrm>
            <a:off x="2754701" y="606149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chemeClr val="accent2"/>
                </a:solidFill>
                <a:latin typeface="Times New Roman"/>
                <a:cs typeface="Times New Roman"/>
              </a:rPr>
              <a:t>Onde de Choc</a:t>
            </a:r>
            <a:endParaRPr lang="fr-FR">
              <a:solidFill>
                <a:schemeClr val="accent2"/>
              </a:solidFill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E2E695-F1C1-496E-BAE1-5B1AB23F0CD7}"/>
              </a:ext>
            </a:extLst>
          </p:cNvPr>
          <p:cNvSpPr txBox="1"/>
          <p:nvPr/>
        </p:nvSpPr>
        <p:spPr>
          <a:xfrm>
            <a:off x="5184474" y="269719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rgbClr val="92D050"/>
                </a:solidFill>
                <a:latin typeface="Times New Roman"/>
                <a:cs typeface="Times New Roman"/>
              </a:rPr>
              <a:t>Mine</a:t>
            </a:r>
            <a:endParaRPr lang="fr-FR">
              <a:solidFill>
                <a:srgbClr val="92D05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E2DC2DF-F99D-44A4-8405-31DC96FD1370}"/>
              </a:ext>
            </a:extLst>
          </p:cNvPr>
          <p:cNvSpPr txBox="1"/>
          <p:nvPr/>
        </p:nvSpPr>
        <p:spPr>
          <a:xfrm>
            <a:off x="8678172" y="629153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>
                <a:solidFill>
                  <a:srgbClr val="00B0F0"/>
                </a:solidFill>
                <a:latin typeface="Times New Roman"/>
                <a:cs typeface="Times New Roman"/>
              </a:rPr>
              <a:t>Bouclier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07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52AB9-C2FB-4883-8971-1068E62D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Lien entre le jeu et utilisateur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8620779-57D7-4B7A-98CE-300D107B9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58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7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10035-37DE-472A-A4CE-2CBBA53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A072F2-C75D-4196-A965-4BEE352E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Segmentation de la main</a:t>
            </a:r>
            <a:endParaRPr lang="fr-FR">
              <a:ea typeface="+mn-lt"/>
              <a:cs typeface="+mn-lt"/>
            </a:endParaRPr>
          </a:p>
          <a:p>
            <a:pPr lvl="1"/>
            <a:r>
              <a:rPr lang="fr-FR">
                <a:latin typeface="Times New Roman"/>
                <a:cs typeface="Times New Roman"/>
              </a:rPr>
              <a:t>Détection des signes et classification</a:t>
            </a:r>
          </a:p>
          <a:p>
            <a:r>
              <a:rPr lang="fr-FR">
                <a:latin typeface="Times New Roman"/>
                <a:cs typeface="Times New Roman"/>
              </a:rPr>
              <a:t>Principe et fonctionnement du jeu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Le </a:t>
            </a:r>
            <a:r>
              <a:rPr lang="fr-FR" err="1">
                <a:latin typeface="Times New Roman"/>
                <a:cs typeface="Times New Roman"/>
              </a:rPr>
              <a:t>player</a:t>
            </a:r>
            <a:r>
              <a:rPr lang="fr-FR">
                <a:latin typeface="Times New Roman"/>
                <a:cs typeface="Times New Roman"/>
              </a:rPr>
              <a:t> : les scripts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Le </a:t>
            </a:r>
            <a:r>
              <a:rPr lang="fr-FR" err="1">
                <a:latin typeface="Times New Roman"/>
                <a:cs typeface="Times New Roman"/>
              </a:rPr>
              <a:t>player</a:t>
            </a:r>
            <a:r>
              <a:rPr lang="fr-FR">
                <a:latin typeface="Times New Roman"/>
                <a:cs typeface="Times New Roman"/>
              </a:rPr>
              <a:t> : le Canvas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Les ennemis : intelligence artificielle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Les ennemis : génération des monstres et système de vagues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Les extras</a:t>
            </a:r>
          </a:p>
          <a:p>
            <a:pPr lvl="1"/>
            <a:r>
              <a:rPr lang="fr-FR">
                <a:latin typeface="Times New Roman"/>
                <a:cs typeface="Times New Roman"/>
              </a:rPr>
              <a:t>Implémentation des actions</a:t>
            </a:r>
          </a:p>
          <a:p>
            <a:r>
              <a:rPr lang="fr-FR">
                <a:latin typeface="Times New Roman"/>
                <a:cs typeface="Times New Roman"/>
              </a:rPr>
              <a:t>Lien entre le jeu et l'utilisateur</a:t>
            </a:r>
          </a:p>
          <a:p>
            <a:endParaRPr lang="fr-FR">
              <a:latin typeface="Times New Roman"/>
              <a:cs typeface="Times New Roman"/>
            </a:endParaRPr>
          </a:p>
          <a:p>
            <a:endParaRPr lang="fr-FR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3471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1CAA9-0BE9-4DDF-907A-BB224276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047" y="-2273177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/>
              <a:t>                                   </a:t>
            </a:r>
            <a:r>
              <a:rPr lang="en-US" sz="2600">
                <a:latin typeface="Times New Roman"/>
                <a:cs typeface="Times New Roman"/>
              </a:rPr>
              <a:t> Conclusion</a:t>
            </a:r>
            <a:endParaRPr lang="fr-FR" sz="2600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5" descr="Une image contenant herbe, jouet, champ, assis&#10;&#10;Description générée automatiquement">
            <a:extLst>
              <a:ext uri="{FF2B5EF4-FFF2-40B4-BE49-F238E27FC236}">
                <a16:creationId xmlns:a16="http://schemas.microsoft.com/office/drawing/2014/main" id="{4C4C1819-DC5C-4F8A-A9F3-B6BDD9FA6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1" r="27174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shade val="95000"/>
            </a:srgbClr>
          </a:solidFill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3A09B5-CA6A-417A-BCD2-51931D6BDE5C}"/>
              </a:ext>
            </a:extLst>
          </p:cNvPr>
          <p:cNvSpPr txBox="1"/>
          <p:nvPr/>
        </p:nvSpPr>
        <p:spPr>
          <a:xfrm>
            <a:off x="8431428" y="2139777"/>
            <a:ext cx="2743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000">
                <a:latin typeface="Times New Roman"/>
                <a:cs typeface="Calibri"/>
              </a:rPr>
              <a:t>Merci pour votre attention et place à la démonstration !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29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E91682-DBC3-4196-A024-CFD4CB651EDD}"/>
              </a:ext>
            </a:extLst>
          </p:cNvPr>
          <p:cNvSpPr/>
          <p:nvPr/>
        </p:nvSpPr>
        <p:spPr>
          <a:xfrm>
            <a:off x="4501311" y="3208187"/>
            <a:ext cx="3667902" cy="34251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95F209-AF3A-4678-B522-2908968D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Tracking de la main</a:t>
            </a:r>
          </a:p>
        </p:txBody>
      </p:sp>
      <p:pic>
        <p:nvPicPr>
          <p:cNvPr id="5" name="Image 8" descr="Une image contenant habits&#10;&#10;Description générée automatiquement">
            <a:extLst>
              <a:ext uri="{FF2B5EF4-FFF2-40B4-BE49-F238E27FC236}">
                <a16:creationId xmlns:a16="http://schemas.microsoft.com/office/drawing/2014/main" id="{4BDE9C16-6CA1-42E1-801F-BD8BEA68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9" r="677" b="205"/>
          <a:stretch/>
        </p:blipFill>
        <p:spPr>
          <a:xfrm>
            <a:off x="900022" y="1568570"/>
            <a:ext cx="2065230" cy="2794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112FEF-9FC2-4B74-B448-D394B3ED5736}"/>
              </a:ext>
            </a:extLst>
          </p:cNvPr>
          <p:cNvSpPr/>
          <p:nvPr/>
        </p:nvSpPr>
        <p:spPr>
          <a:xfrm>
            <a:off x="2934179" y="1569169"/>
            <a:ext cx="907450" cy="27925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B141E6FE-2240-48A1-BCB2-672CFF5CCA1F}"/>
              </a:ext>
            </a:extLst>
          </p:cNvPr>
          <p:cNvSpPr/>
          <p:nvPr/>
        </p:nvSpPr>
        <p:spPr>
          <a:xfrm>
            <a:off x="2701671" y="1661785"/>
            <a:ext cx="977660" cy="4888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8" descr="Une image contenant habits&#10;&#10;Description générée automatiquement">
            <a:extLst>
              <a:ext uri="{FF2B5EF4-FFF2-40B4-BE49-F238E27FC236}">
                <a16:creationId xmlns:a16="http://schemas.microsoft.com/office/drawing/2014/main" id="{C22C8709-B261-4731-B311-C506745B5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3" t="16495" r="6122" b="5670"/>
          <a:stretch/>
        </p:blipFill>
        <p:spPr>
          <a:xfrm>
            <a:off x="9123871" y="1769852"/>
            <a:ext cx="2441624" cy="2179918"/>
          </a:xfrm>
          <a:prstGeom prst="rect">
            <a:avLst/>
          </a:prstGeom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876C972E-3552-4616-A666-7DBE5CAA98DE}"/>
              </a:ext>
            </a:extLst>
          </p:cNvPr>
          <p:cNvSpPr/>
          <p:nvPr/>
        </p:nvSpPr>
        <p:spPr>
          <a:xfrm rot="2700000">
            <a:off x="8801308" y="1510248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B763A54C-42F2-4FC8-BFDC-659EA54AE2F9}"/>
              </a:ext>
            </a:extLst>
          </p:cNvPr>
          <p:cNvSpPr/>
          <p:nvPr/>
        </p:nvSpPr>
        <p:spPr>
          <a:xfrm rot="-2100000">
            <a:off x="8801308" y="3796248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47D3727-5E95-434F-8575-A38E031454B7}"/>
              </a:ext>
            </a:extLst>
          </p:cNvPr>
          <p:cNvSpPr/>
          <p:nvPr/>
        </p:nvSpPr>
        <p:spPr>
          <a:xfrm rot="12960000">
            <a:off x="11360478" y="3796247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042B629A-35DD-4818-89FC-60D5FF4B0649}"/>
              </a:ext>
            </a:extLst>
          </p:cNvPr>
          <p:cNvSpPr/>
          <p:nvPr/>
        </p:nvSpPr>
        <p:spPr>
          <a:xfrm rot="8040000">
            <a:off x="11274214" y="1510248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4EA93B84-E646-47CF-BE78-36F03D8B345F}"/>
              </a:ext>
            </a:extLst>
          </p:cNvPr>
          <p:cNvSpPr/>
          <p:nvPr/>
        </p:nvSpPr>
        <p:spPr>
          <a:xfrm rot="-2100000">
            <a:off x="7665496" y="3192398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8" descr="Une image contenant habits&#10;&#10;Description générée automatiquement">
            <a:extLst>
              <a:ext uri="{FF2B5EF4-FFF2-40B4-BE49-F238E27FC236}">
                <a16:creationId xmlns:a16="http://schemas.microsoft.com/office/drawing/2014/main" id="{790CF85B-13FB-4FBB-9893-DD055607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r="1020"/>
          <a:stretch/>
        </p:blipFill>
        <p:spPr>
          <a:xfrm>
            <a:off x="4954436" y="3624532"/>
            <a:ext cx="2771958" cy="2800686"/>
          </a:xfrm>
          <a:prstGeom prst="rect">
            <a:avLst/>
          </a:prstGeom>
        </p:spPr>
      </p:pic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D8052D2F-145F-41C9-9E95-1C2292908CF0}"/>
              </a:ext>
            </a:extLst>
          </p:cNvPr>
          <p:cNvSpPr/>
          <p:nvPr/>
        </p:nvSpPr>
        <p:spPr>
          <a:xfrm rot="2700000">
            <a:off x="7737383" y="6197266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gauche 17">
            <a:extLst>
              <a:ext uri="{FF2B5EF4-FFF2-40B4-BE49-F238E27FC236}">
                <a16:creationId xmlns:a16="http://schemas.microsoft.com/office/drawing/2014/main" id="{2DEB37AF-132E-45E1-B25D-E0E97108CE7B}"/>
              </a:ext>
            </a:extLst>
          </p:cNvPr>
          <p:cNvSpPr/>
          <p:nvPr/>
        </p:nvSpPr>
        <p:spPr>
          <a:xfrm rot="12960000">
            <a:off x="4473723" y="3149265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8FD8B09A-B92F-453D-A25C-854AD265BBF2}"/>
              </a:ext>
            </a:extLst>
          </p:cNvPr>
          <p:cNvSpPr/>
          <p:nvPr/>
        </p:nvSpPr>
        <p:spPr>
          <a:xfrm rot="8040000">
            <a:off x="4430591" y="6197266"/>
            <a:ext cx="546340" cy="47445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88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CAE59-5490-4C8F-9190-F253E579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Segmentation de la main</a:t>
            </a:r>
            <a:endParaRPr lang="fr-FR" sz="2400">
              <a:latin typeface="Times New Roman"/>
              <a:cs typeface="Times New Roman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7E6406-823A-4EA9-AC44-407D4A43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Utilisation des canaux de couleurs (HSV, BGR, YUV)</a:t>
            </a:r>
          </a:p>
          <a:p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4" descr="Une image contenant personne, intérieur, jeune, garçon&#10;&#10;Description générée automatiquement">
            <a:extLst>
              <a:ext uri="{FF2B5EF4-FFF2-40B4-BE49-F238E27FC236}">
                <a16:creationId xmlns:a16="http://schemas.microsoft.com/office/drawing/2014/main" id="{4E5FC1F5-9350-45C7-AF05-8A9B8CD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72" y="2338097"/>
            <a:ext cx="1939333" cy="2116295"/>
          </a:xfrm>
          <a:prstGeom prst="rect">
            <a:avLst/>
          </a:prstGeom>
        </p:spPr>
      </p:pic>
      <p:pic>
        <p:nvPicPr>
          <p:cNvPr id="5" name="Image 5" descr="Une image contenant personne, homme, photo, posant&#10;&#10;Description générée automatiquement">
            <a:extLst>
              <a:ext uri="{FF2B5EF4-FFF2-40B4-BE49-F238E27FC236}">
                <a16:creationId xmlns:a16="http://schemas.microsoft.com/office/drawing/2014/main" id="{E335904B-4A39-4DD3-AC2E-D9780FED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90" y="2384890"/>
            <a:ext cx="1914212" cy="2066546"/>
          </a:xfrm>
          <a:prstGeom prst="rect">
            <a:avLst/>
          </a:prstGeom>
        </p:spPr>
      </p:pic>
      <p:pic>
        <p:nvPicPr>
          <p:cNvPr id="6" name="Image 6" descr="Une image contenant personne, homme, photo, tenant&#10;&#10;Description générée automatiquement">
            <a:extLst>
              <a:ext uri="{FF2B5EF4-FFF2-40B4-BE49-F238E27FC236}">
                <a16:creationId xmlns:a16="http://schemas.microsoft.com/office/drawing/2014/main" id="{2750B2A0-973E-4DE7-981A-E50071F1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008" y="2377077"/>
            <a:ext cx="1939332" cy="2076016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62F32AE8-82D5-4874-9C63-BF3B6EEF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289" y="4497149"/>
            <a:ext cx="1939333" cy="2134991"/>
          </a:xfrm>
          <a:prstGeom prst="rect">
            <a:avLst/>
          </a:prstGeom>
        </p:spPr>
      </p:pic>
      <p:pic>
        <p:nvPicPr>
          <p:cNvPr id="8" name="Image 8" descr="Une image contenant photo, chat, assis, debout&#10;&#10;Description générée automatiquement">
            <a:extLst>
              <a:ext uri="{FF2B5EF4-FFF2-40B4-BE49-F238E27FC236}">
                <a16:creationId xmlns:a16="http://schemas.microsoft.com/office/drawing/2014/main" id="{52518DA2-5FB0-46CB-B1D6-757BCE94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29" y="4546155"/>
            <a:ext cx="1905838" cy="2128349"/>
          </a:xfrm>
          <a:prstGeom prst="rect">
            <a:avLst/>
          </a:prstGeom>
        </p:spPr>
      </p:pic>
      <p:pic>
        <p:nvPicPr>
          <p:cNvPr id="9" name="Image 9" descr="Une image contenant personne, homme, photo, miroir&#10;&#10;Description générée automatiquement">
            <a:extLst>
              <a:ext uri="{FF2B5EF4-FFF2-40B4-BE49-F238E27FC236}">
                <a16:creationId xmlns:a16="http://schemas.microsoft.com/office/drawing/2014/main" id="{10DA4428-16A7-44A8-B896-0A974DC5E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842" y="4535598"/>
            <a:ext cx="1905838" cy="2058091"/>
          </a:xfrm>
          <a:prstGeom prst="rect">
            <a:avLst/>
          </a:prstGeom>
        </p:spPr>
      </p:pic>
      <p:pic>
        <p:nvPicPr>
          <p:cNvPr id="10" name="Image 10" descr="Une image contenant intérieur, personne, homme, plancher&#10;&#10;Description générée automatiquement">
            <a:extLst>
              <a:ext uri="{FF2B5EF4-FFF2-40B4-BE49-F238E27FC236}">
                <a16:creationId xmlns:a16="http://schemas.microsoft.com/office/drawing/2014/main" id="{EB794A21-8867-4495-B169-433F4F162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606" y="894559"/>
            <a:ext cx="2227730" cy="21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52D3DEB-9439-4B05-913C-63B5BE0A91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Segmentation de la main</a:t>
            </a:r>
            <a:endParaRPr lang="fr-FR" sz="2400">
              <a:latin typeface="Times New Roman"/>
              <a:cs typeface="Times New Roman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6DA63E4-934F-4460-A039-1511EBBC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Nettoyage (Filtre médian + dilatation)</a:t>
            </a:r>
            <a:endParaRPr lang="fr-FR">
              <a:ea typeface="+mn-lt"/>
              <a:cs typeface="+mn-lt"/>
            </a:endParaRPr>
          </a:p>
          <a:p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7954D668-AEE5-4249-BD11-12C7E2CC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59" y="2654860"/>
            <a:ext cx="2743200" cy="2982631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E532CFC0-2667-4B9F-AE2B-8CEC0243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76" y="2657863"/>
            <a:ext cx="2743200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5A99E-F307-48A5-BF97-411B6789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79A6DF-A922-4ABB-9056-F37F9E85AA48}"/>
              </a:ext>
            </a:extLst>
          </p:cNvPr>
          <p:cNvSpPr txBox="1"/>
          <p:nvPr/>
        </p:nvSpPr>
        <p:spPr>
          <a:xfrm>
            <a:off x="3502959" y="1642782"/>
            <a:ext cx="51972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/>
              <a:t>Les premières caractéristiques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94B741DC-68F7-4CCB-AFD2-C17DDE94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2" y="2431211"/>
            <a:ext cx="3720860" cy="3720860"/>
          </a:xfrm>
          <a:prstGeom prst="rect">
            <a:avLst/>
          </a:prstGeom>
        </p:spPr>
      </p:pic>
      <p:pic>
        <p:nvPicPr>
          <p:cNvPr id="9" name="Image 9" descr="Une image contenant photo, regardant, montagne, sombre&#10;&#10;Description générée automatiquement">
            <a:extLst>
              <a:ext uri="{FF2B5EF4-FFF2-40B4-BE49-F238E27FC236}">
                <a16:creationId xmlns:a16="http://schemas.microsoft.com/office/drawing/2014/main" id="{08F63D48-7E16-411C-AB7E-C62837859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05" y="2426179"/>
            <a:ext cx="3702170" cy="37309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6FF5002-9077-4972-B69B-60B9473B38BC}"/>
              </a:ext>
            </a:extLst>
          </p:cNvPr>
          <p:cNvSpPr txBox="1"/>
          <p:nvPr/>
        </p:nvSpPr>
        <p:spPr>
          <a:xfrm>
            <a:off x="4723501" y="255252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err="1">
                <a:solidFill>
                  <a:srgbClr val="FF0000"/>
                </a:solidFill>
              </a:rPr>
              <a:t>Bounding</a:t>
            </a:r>
            <a:r>
              <a:rPr lang="fr-FR" sz="2400">
                <a:solidFill>
                  <a:srgbClr val="FF0000"/>
                </a:solidFill>
              </a:rPr>
              <a:t> box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C3C7D34-2F4E-4D88-87F1-9EE874677594}"/>
              </a:ext>
            </a:extLst>
          </p:cNvPr>
          <p:cNvSpPr txBox="1"/>
          <p:nvPr/>
        </p:nvSpPr>
        <p:spPr>
          <a:xfrm>
            <a:off x="4723500" y="33001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Aire couverte</a:t>
            </a: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726ABC8-C9D4-4A50-87BD-8D53FCDF73B8}"/>
              </a:ext>
            </a:extLst>
          </p:cNvPr>
          <p:cNvSpPr txBox="1"/>
          <p:nvPr/>
        </p:nvSpPr>
        <p:spPr>
          <a:xfrm>
            <a:off x="4723501" y="41052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A5A5A5"/>
                </a:solidFill>
              </a:rPr>
              <a:t>Centre de gravité</a:t>
            </a:r>
            <a:endParaRPr lang="fr-FR">
              <a:solidFill>
                <a:srgbClr val="A5A5A5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493FE5C-16CA-4711-96B0-4E2BCD857224}"/>
              </a:ext>
            </a:extLst>
          </p:cNvPr>
          <p:cNvSpPr txBox="1"/>
          <p:nvPr/>
        </p:nvSpPr>
        <p:spPr>
          <a:xfrm>
            <a:off x="4320934" y="4939162"/>
            <a:ext cx="35627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>
                <a:solidFill>
                  <a:srgbClr val="00B050"/>
                </a:solidFill>
              </a:rPr>
              <a:t>Distance signée au centre</a:t>
            </a:r>
            <a:endParaRPr lang="fr-FR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85B760-DC7D-4D53-8E98-16BABDD5DB60}"/>
              </a:ext>
            </a:extLst>
          </p:cNvPr>
          <p:cNvSpPr/>
          <p:nvPr/>
        </p:nvSpPr>
        <p:spPr>
          <a:xfrm>
            <a:off x="8552328" y="2602005"/>
            <a:ext cx="2610971" cy="366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30C573-B44A-44AB-A105-385631D2B370}"/>
              </a:ext>
            </a:extLst>
          </p:cNvPr>
          <p:cNvSpPr/>
          <p:nvPr/>
        </p:nvSpPr>
        <p:spPr>
          <a:xfrm>
            <a:off x="932329" y="2478741"/>
            <a:ext cx="3092823" cy="366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691B5D-E66E-43DF-A05B-170724905C32}"/>
              </a:ext>
            </a:extLst>
          </p:cNvPr>
          <p:cNvCxnSpPr/>
          <p:nvPr/>
        </p:nvCxnSpPr>
        <p:spPr>
          <a:xfrm flipH="1" flipV="1">
            <a:off x="1659031" y="2533090"/>
            <a:ext cx="4483" cy="19206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2D512CF-8791-4EC5-BD16-091CFCF3FA5F}"/>
              </a:ext>
            </a:extLst>
          </p:cNvPr>
          <p:cNvCxnSpPr/>
          <p:nvPr/>
        </p:nvCxnSpPr>
        <p:spPr>
          <a:xfrm flipV="1">
            <a:off x="2209800" y="4749052"/>
            <a:ext cx="1777253" cy="44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94B5289-6F5F-459D-8305-C6C4FFFA00F7}"/>
              </a:ext>
            </a:extLst>
          </p:cNvPr>
          <p:cNvCxnSpPr>
            <a:cxnSpLocks/>
          </p:cNvCxnSpPr>
          <p:nvPr/>
        </p:nvCxnSpPr>
        <p:spPr>
          <a:xfrm>
            <a:off x="9574866" y="3904691"/>
            <a:ext cx="6723" cy="223669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DFDA13A-F844-4D4A-AA1E-5AA4B4799011}"/>
              </a:ext>
            </a:extLst>
          </p:cNvPr>
          <p:cNvCxnSpPr>
            <a:cxnSpLocks/>
          </p:cNvCxnSpPr>
          <p:nvPr/>
        </p:nvCxnSpPr>
        <p:spPr>
          <a:xfrm flipV="1">
            <a:off x="9841005" y="3673287"/>
            <a:ext cx="1284195" cy="44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BC0681A-16A7-49C7-A835-D3A8AA2D8EDA}"/>
              </a:ext>
            </a:extLst>
          </p:cNvPr>
          <p:cNvSpPr txBox="1"/>
          <p:nvPr/>
        </p:nvSpPr>
        <p:spPr>
          <a:xfrm>
            <a:off x="526212" y="6334664"/>
            <a:ext cx="9845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+ Mise en perspective en fonction de la zone segmentée dûe au </a:t>
            </a:r>
            <a:r>
              <a:rPr lang="fr-FR" sz="2400" err="1"/>
              <a:t>Tracking</a:t>
            </a:r>
            <a:endParaRPr lang="fr-FR" sz="24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58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5A99E-F307-48A5-BF97-411B6789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AF7E88F-1B36-459B-9E74-0DCF79EA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61" y="1659805"/>
            <a:ext cx="2599426" cy="2474467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431D778-A234-4265-B72D-B0A21F263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155" y="4137089"/>
            <a:ext cx="2599426" cy="265261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4D450E2D-E998-4C5A-A135-6BDF785C1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6" r="523" b="495"/>
          <a:stretch/>
        </p:blipFill>
        <p:spPr>
          <a:xfrm>
            <a:off x="7039156" y="1662203"/>
            <a:ext cx="2599443" cy="2584889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5F7A26A8-5164-4CEF-B773-9820E6C4D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948" y="4142954"/>
            <a:ext cx="2585049" cy="264680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91D516A-B4EE-4F88-871D-8A347D73A0DC}"/>
              </a:ext>
            </a:extLst>
          </p:cNvPr>
          <p:cNvSpPr txBox="1"/>
          <p:nvPr/>
        </p:nvSpPr>
        <p:spPr>
          <a:xfrm>
            <a:off x="612476" y="2050211"/>
            <a:ext cx="5920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>
                <a:latin typeface="Times New Roman"/>
                <a:cs typeface="Times New Roman"/>
              </a:rPr>
              <a:t>Utilisation de l'enveloppe convexe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0072A-648C-4869-BC4E-6F597136F17C}"/>
              </a:ext>
            </a:extLst>
          </p:cNvPr>
          <p:cNvSpPr txBox="1"/>
          <p:nvPr/>
        </p:nvSpPr>
        <p:spPr>
          <a:xfrm>
            <a:off x="842514" y="3056627"/>
            <a:ext cx="604999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Times New Roman"/>
                <a:cs typeface="Times New Roman"/>
              </a:rPr>
              <a:t>&gt; Mise en place de la marche de Jarvis</a:t>
            </a:r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Regroupement des points</a:t>
            </a:r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Comptabilisation haute et basse</a:t>
            </a:r>
          </a:p>
          <a:p>
            <a:endParaRPr lang="fr-FR" sz="2800">
              <a:latin typeface="Times New Roman"/>
              <a:cs typeface="Times New Roman"/>
            </a:endParaRPr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Et pour les défauts de convexité ?....</a:t>
            </a:r>
          </a:p>
        </p:txBody>
      </p:sp>
    </p:spTree>
    <p:extLst>
      <p:ext uri="{BB962C8B-B14F-4D97-AF65-F5344CB8AC3E}">
        <p14:creationId xmlns:p14="http://schemas.microsoft.com/office/powerpoint/2010/main" val="23580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>
            <a:extLst>
              <a:ext uri="{FF2B5EF4-FFF2-40B4-BE49-F238E27FC236}">
                <a16:creationId xmlns:a16="http://schemas.microsoft.com/office/drawing/2014/main" id="{017CB5C4-350B-4643-8BDD-EF29EEEE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96" y="2749203"/>
            <a:ext cx="6898256" cy="41056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C5A99E-F307-48A5-BF97-411B6789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27AC7F8-C6F6-4E60-A156-DD26CF043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776" y="4157773"/>
            <a:ext cx="1966824" cy="2496230"/>
          </a:xfrm>
          <a:prstGeom prst="rect">
            <a:avLst/>
          </a:prstGeom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137F71D-96F0-4A7D-BAF8-DF61CA1B4F5E}"/>
              </a:ext>
            </a:extLst>
          </p:cNvPr>
          <p:cNvCxnSpPr/>
          <p:nvPr/>
        </p:nvCxnSpPr>
        <p:spPr>
          <a:xfrm>
            <a:off x="9362536" y="3058064"/>
            <a:ext cx="589471" cy="0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8E9C021-86C1-4A13-96B3-536C94DA9AE7}"/>
              </a:ext>
            </a:extLst>
          </p:cNvPr>
          <p:cNvCxnSpPr>
            <a:cxnSpLocks/>
          </p:cNvCxnSpPr>
          <p:nvPr/>
        </p:nvCxnSpPr>
        <p:spPr>
          <a:xfrm>
            <a:off x="9362535" y="3345611"/>
            <a:ext cx="589471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5AE3D069-5AFF-46FC-83CE-32E0CED61D99}"/>
              </a:ext>
            </a:extLst>
          </p:cNvPr>
          <p:cNvSpPr txBox="1"/>
          <p:nvPr/>
        </p:nvSpPr>
        <p:spPr>
          <a:xfrm>
            <a:off x="10071879" y="28831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1ère composante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BB876DD-8FDF-4EDC-AFCE-047043F99250}"/>
              </a:ext>
            </a:extLst>
          </p:cNvPr>
          <p:cNvSpPr txBox="1"/>
          <p:nvPr/>
        </p:nvSpPr>
        <p:spPr>
          <a:xfrm>
            <a:off x="10071878" y="31707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2nde composante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5AF6954-BCEC-46B5-A09D-6EFF13EC346C}"/>
              </a:ext>
            </a:extLst>
          </p:cNvPr>
          <p:cNvSpPr txBox="1"/>
          <p:nvPr/>
        </p:nvSpPr>
        <p:spPr>
          <a:xfrm>
            <a:off x="914400" y="1892062"/>
            <a:ext cx="49860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/>
              <a:t>Utilisation des Projections</a:t>
            </a:r>
            <a:endParaRPr lang="fr-FR" sz="3200"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1F49A2-0FB8-4D14-AB01-172627BDD60F}"/>
              </a:ext>
            </a:extLst>
          </p:cNvPr>
          <p:cNvSpPr txBox="1"/>
          <p:nvPr/>
        </p:nvSpPr>
        <p:spPr>
          <a:xfrm>
            <a:off x="209910" y="2754703"/>
            <a:ext cx="4986065" cy="23042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Times New Roman"/>
                <a:cs typeface="Times New Roman"/>
              </a:rPr>
              <a:t>&gt; Extraction des directions principales (PCA)</a:t>
            </a:r>
            <a:endParaRPr lang="fr-FR"/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Projection</a:t>
            </a:r>
          </a:p>
          <a:p>
            <a:endParaRPr lang="fr-FR" sz="2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680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5A99E-F307-48A5-BF97-411B6789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des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AD0D1FFA-D8CD-4271-B8E7-985C0402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66" y="2621217"/>
            <a:ext cx="7832785" cy="4232245"/>
          </a:xfrm>
          <a:prstGeom prst="rect">
            <a:avLst/>
          </a:prstGeom>
        </p:spPr>
      </p:pic>
      <p:pic>
        <p:nvPicPr>
          <p:cNvPr id="11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B8F2C2F-D89F-417D-81D6-C21178B1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739" y="3855849"/>
            <a:ext cx="2196861" cy="2798154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9555430-BAC7-4009-A384-027E640C945B}"/>
              </a:ext>
            </a:extLst>
          </p:cNvPr>
          <p:cNvCxnSpPr/>
          <p:nvPr/>
        </p:nvCxnSpPr>
        <p:spPr>
          <a:xfrm>
            <a:off x="9635706" y="3503762"/>
            <a:ext cx="589471" cy="0"/>
          </a:xfrm>
          <a:prstGeom prst="straightConnector1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589BB28-AA30-4EE3-9547-92B697CE617B}"/>
              </a:ext>
            </a:extLst>
          </p:cNvPr>
          <p:cNvCxnSpPr>
            <a:cxnSpLocks/>
          </p:cNvCxnSpPr>
          <p:nvPr/>
        </p:nvCxnSpPr>
        <p:spPr>
          <a:xfrm>
            <a:off x="9635705" y="3216215"/>
            <a:ext cx="589471" cy="0"/>
          </a:xfrm>
          <a:prstGeom prst="straightConnector1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DBD7488-E52E-4777-AB82-65CFE5A6DCBE}"/>
              </a:ext>
            </a:extLst>
          </p:cNvPr>
          <p:cNvCxnSpPr>
            <a:cxnSpLocks/>
          </p:cNvCxnSpPr>
          <p:nvPr/>
        </p:nvCxnSpPr>
        <p:spPr>
          <a:xfrm>
            <a:off x="9635705" y="2928667"/>
            <a:ext cx="589471" cy="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2F33DC-2749-44F2-8AF9-352482962BCC}"/>
              </a:ext>
            </a:extLst>
          </p:cNvPr>
          <p:cNvSpPr txBox="1"/>
          <p:nvPr/>
        </p:nvSpPr>
        <p:spPr>
          <a:xfrm>
            <a:off x="10215652" y="27394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2nde composante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6C89FC7-CBA4-444F-A88F-1D0E30257EBB}"/>
              </a:ext>
            </a:extLst>
          </p:cNvPr>
          <p:cNvSpPr txBox="1"/>
          <p:nvPr/>
        </p:nvSpPr>
        <p:spPr>
          <a:xfrm>
            <a:off x="10215651" y="33288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Gradient du seuil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6E9CB0-CA4D-43B0-9475-A84EC5220C35}"/>
              </a:ext>
            </a:extLst>
          </p:cNvPr>
          <p:cNvSpPr txBox="1"/>
          <p:nvPr/>
        </p:nvSpPr>
        <p:spPr>
          <a:xfrm>
            <a:off x="10230028" y="30413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Seuillage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210193-EBD0-4233-B520-0F16EA2432DE}"/>
              </a:ext>
            </a:extLst>
          </p:cNvPr>
          <p:cNvSpPr txBox="1"/>
          <p:nvPr/>
        </p:nvSpPr>
        <p:spPr>
          <a:xfrm>
            <a:off x="914400" y="1892062"/>
            <a:ext cx="49860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/>
              <a:t>Utilisation des Projections</a:t>
            </a:r>
            <a:endParaRPr lang="fr-FR" sz="3200">
              <a:cs typeface="Calibr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DE5B24-2507-48A1-85A1-28A38C834189}"/>
              </a:ext>
            </a:extLst>
          </p:cNvPr>
          <p:cNvSpPr txBox="1"/>
          <p:nvPr/>
        </p:nvSpPr>
        <p:spPr>
          <a:xfrm>
            <a:off x="209910" y="2754703"/>
            <a:ext cx="498606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latin typeface="Times New Roman"/>
                <a:cs typeface="Times New Roman"/>
              </a:rPr>
              <a:t>&gt; Extraction des directions principales (PCA)</a:t>
            </a:r>
            <a:endParaRPr lang="fr-FR"/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Projection</a:t>
            </a:r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latin typeface="Times New Roman"/>
                <a:cs typeface="Times New Roman"/>
              </a:rPr>
              <a:t>&gt; Seuillage et comptage</a:t>
            </a:r>
          </a:p>
          <a:p>
            <a:endParaRPr lang="fr-FR" sz="2800">
              <a:latin typeface="Times New Roman"/>
              <a:cs typeface="Times New Roman"/>
            </a:endParaRPr>
          </a:p>
          <a:p>
            <a:endParaRPr lang="fr-FR" sz="2800">
              <a:latin typeface="Times New Roman"/>
              <a:cs typeface="Times New Roman"/>
            </a:endParaRPr>
          </a:p>
          <a:p>
            <a:r>
              <a:rPr lang="fr-FR" sz="2800">
                <a:solidFill>
                  <a:srgbClr val="FF0000"/>
                </a:solidFill>
                <a:latin typeface="Times New Roman"/>
                <a:cs typeface="Times New Roman"/>
              </a:rPr>
              <a:t>&gt; /!\ Première composante</a:t>
            </a:r>
          </a:p>
        </p:txBody>
      </p:sp>
    </p:spTree>
    <p:extLst>
      <p:ext uri="{BB962C8B-B14F-4D97-AF65-F5344CB8AC3E}">
        <p14:creationId xmlns:p14="http://schemas.microsoft.com/office/powerpoint/2010/main" val="388628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B9612D2-25E9-4C7D-A665-2BFD063E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latin typeface="Times New Roman"/>
                <a:cs typeface="Times New Roman"/>
              </a:rPr>
              <a:t>Détection de commandes utilisateur</a:t>
            </a:r>
            <a:br>
              <a:rPr lang="fr-FR">
                <a:latin typeface="Times New Roman"/>
                <a:cs typeface="Times New Roman"/>
              </a:rPr>
            </a:br>
            <a:r>
              <a:rPr lang="fr-FR" sz="3600">
                <a:latin typeface="Times New Roman"/>
                <a:cs typeface="Times New Roman"/>
              </a:rPr>
              <a:t>Détection de signes et classification</a:t>
            </a:r>
            <a:endParaRPr lang="fr-FR">
              <a:latin typeface="Times New Roman"/>
              <a:cs typeface="Times New Roman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DD9DAB83-D71E-472C-A4FE-D2FE3270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Times New Roman"/>
                <a:cs typeface="Times New Roman"/>
              </a:rPr>
              <a:t>Génération des données</a:t>
            </a:r>
            <a:endParaRPr lang="fr-FR"/>
          </a:p>
          <a:p>
            <a:pPr marL="0" indent="0">
              <a:buNone/>
            </a:pPr>
            <a:r>
              <a:rPr lang="fr-FR">
                <a:latin typeface="Times New Roman"/>
                <a:cs typeface="Times New Roman"/>
              </a:rPr>
              <a:t>=&gt; Utilisation 564 images de training et 114 images de tests</a:t>
            </a:r>
          </a:p>
          <a:p>
            <a:pPr marL="0" indent="0">
              <a:buNone/>
            </a:pPr>
            <a:endParaRPr lang="fr-FR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AA0CB087-E460-4A73-84B5-F3913531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517" y="3267636"/>
            <a:ext cx="2743200" cy="2743200"/>
          </a:xfrm>
          <a:prstGeom prst="rect">
            <a:avLst/>
          </a:prstGeom>
        </p:spPr>
      </p:pic>
      <p:pic>
        <p:nvPicPr>
          <p:cNvPr id="17" name="Image 17" descr="Une image contenant oiseau&#10;&#10;Description générée automatiquement">
            <a:extLst>
              <a:ext uri="{FF2B5EF4-FFF2-40B4-BE49-F238E27FC236}">
                <a16:creationId xmlns:a16="http://schemas.microsoft.com/office/drawing/2014/main" id="{092AFD21-47A1-43C7-8A4C-AF14111F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9" y="3266515"/>
            <a:ext cx="2487705" cy="2498910"/>
          </a:xfrm>
          <a:prstGeom prst="rect">
            <a:avLst/>
          </a:prstGeom>
        </p:spPr>
      </p:pic>
      <p:pic>
        <p:nvPicPr>
          <p:cNvPr id="18" name="Image 18" descr="Une image contenant montagne, roche&#10;&#10;Description générée automatiquement">
            <a:extLst>
              <a:ext uri="{FF2B5EF4-FFF2-40B4-BE49-F238E27FC236}">
                <a16:creationId xmlns:a16="http://schemas.microsoft.com/office/drawing/2014/main" id="{14520FB3-B2DF-462E-8DC3-6A1B3F65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577" y="3222813"/>
            <a:ext cx="2743200" cy="2743200"/>
          </a:xfrm>
          <a:prstGeom prst="rect">
            <a:avLst/>
          </a:prstGeom>
        </p:spPr>
      </p:pic>
      <p:pic>
        <p:nvPicPr>
          <p:cNvPr id="19" name="Image 19" descr="Une image contenant sombre, debout, tenant, homme&#10;&#10;Description générée automatiquement">
            <a:extLst>
              <a:ext uri="{FF2B5EF4-FFF2-40B4-BE49-F238E27FC236}">
                <a16:creationId xmlns:a16="http://schemas.microsoft.com/office/drawing/2014/main" id="{BBB2E8CD-9F06-4CF1-94B8-BED046D78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576" y="3267635"/>
            <a:ext cx="2743200" cy="2743200"/>
          </a:xfrm>
          <a:prstGeom prst="rect">
            <a:avLst/>
          </a:prstGeom>
        </p:spPr>
      </p:pic>
      <p:pic>
        <p:nvPicPr>
          <p:cNvPr id="20" name="Image 20">
            <a:extLst>
              <a:ext uri="{FF2B5EF4-FFF2-40B4-BE49-F238E27FC236}">
                <a16:creationId xmlns:a16="http://schemas.microsoft.com/office/drawing/2014/main" id="{2827CFB6-BAEF-4A9F-9082-E4F0FE4AC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027" y="453839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C1CB408DE31F47A55BA44FA68A3C2B" ma:contentTypeVersion="5" ma:contentTypeDescription="Create a new document." ma:contentTypeScope="" ma:versionID="647e272da381523fa6d7d690ddc2452f">
  <xsd:schema xmlns:xsd="http://www.w3.org/2001/XMLSchema" xmlns:xs="http://www.w3.org/2001/XMLSchema" xmlns:p="http://schemas.microsoft.com/office/2006/metadata/properties" xmlns:ns2="78d3083e-38b3-467a-a68f-2dc2a808fa06" targetNamespace="http://schemas.microsoft.com/office/2006/metadata/properties" ma:root="true" ma:fieldsID="dcd6766dd5209ec81c9440c3c91ca43d" ns2:_="">
    <xsd:import namespace="78d3083e-38b3-467a-a68f-2dc2a808fa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3083e-38b3-467a-a68f-2dc2a808fa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F37FBCE-A3B0-41CA-B87D-98EB54FC2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98BD7A-9DA3-462E-9B79-29729D999043}">
  <ds:schemaRefs>
    <ds:schemaRef ds:uri="78d3083e-38b3-467a-a68f-2dc2a808fa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93B704-F2CE-4563-AA6A-6D16CE188DF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Thème Office</vt:lpstr>
      <vt:lpstr>Présentation du projet S9</vt:lpstr>
      <vt:lpstr>Sommaire</vt:lpstr>
      <vt:lpstr>Détection des commandes utilisateur Segmentation de la main</vt:lpstr>
      <vt:lpstr>PowerPoint Presentation</vt:lpstr>
      <vt:lpstr>Détection des commandes utilisateur Détection de signes et classification</vt:lpstr>
      <vt:lpstr>Détection des commandes utilisateur Détection de signes et classification</vt:lpstr>
      <vt:lpstr>Détection des commandes utilisateur Détection de signes et classification</vt:lpstr>
      <vt:lpstr>Détection des commandes utilisateur Détection de signes et classification</vt:lpstr>
      <vt:lpstr>Détection de commandes utilisateur Détection de signes et classification</vt:lpstr>
      <vt:lpstr>Détection de commandes utilisateur Détection de signes et classification</vt:lpstr>
      <vt:lpstr>Détection de commandes utilisateur Détection de signes et classification</vt:lpstr>
      <vt:lpstr>Principe et fonctionnement du jeu Le player : les scripts</vt:lpstr>
      <vt:lpstr>Principe et fonctionnement du jeu Le player : le Canvas</vt:lpstr>
      <vt:lpstr>Principe et fonctionnement du jeu Les ennemis : intelligence artificielle</vt:lpstr>
      <vt:lpstr>Principe et fonctionnement du jeu Les ennemis : génération des monstres et système de vagues</vt:lpstr>
      <vt:lpstr>Principe et fonctionnement du jeu Les extras – Partie 1</vt:lpstr>
      <vt:lpstr>Principe et fonctionnement du jeu Les extras – Partie 2</vt:lpstr>
      <vt:lpstr>Principe et fonctionnement du jeu Implémentation des actions</vt:lpstr>
      <vt:lpstr>Lien entre le jeu et utilisateur</vt:lpstr>
      <vt:lpstr>                                    Conclusion</vt:lpstr>
      <vt:lpstr>Tracking de la 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2021-01-20T14:59:41Z</dcterms:created>
  <dcterms:modified xsi:type="dcterms:W3CDTF">2021-01-20T22:50:07Z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0x01010096C1CB408DE31F47A55BA44FA68A3C2B</vt:lpwstr>
  </property>
</Properties>
</file>